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94" r:id="rId3"/>
    <p:sldId id="348" r:id="rId4"/>
    <p:sldId id="347" r:id="rId5"/>
    <p:sldId id="349" r:id="rId6"/>
    <p:sldId id="350" r:id="rId7"/>
    <p:sldId id="345" r:id="rId8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3" y="11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son Davis" userId="c5476acb-7e40-49be-9ea4-2392817c0894" providerId="ADAL" clId="{59D3564F-3508-4A1D-A4F1-FB7CA3663EB9}"/>
    <pc:docChg chg="undo custSel addSld delSld modSld sldOrd delMainMaster modNotesMaster">
      <pc:chgData name="Jason Davis" userId="c5476acb-7e40-49be-9ea4-2392817c0894" providerId="ADAL" clId="{59D3564F-3508-4A1D-A4F1-FB7CA3663EB9}" dt="2026-07-27T19:31:23.392" v="12361" actId="1036"/>
      <pc:docMkLst>
        <pc:docMk/>
      </pc:docMkLst>
      <pc:sldChg chg="modSp mod ord">
        <pc:chgData name="Jason Davis" userId="c5476acb-7e40-49be-9ea4-2392817c0894" providerId="ADAL" clId="{59D3564F-3508-4A1D-A4F1-FB7CA3663EB9}" dt="2026-07-16T19:03:24.709" v="12137" actId="14100"/>
        <pc:sldMkLst>
          <pc:docMk/>
          <pc:sldMk cId="1863312032" sldId="256"/>
        </pc:sldMkLst>
        <pc:spChg chg="mod">
          <ac:chgData name="Jason Davis" userId="c5476acb-7e40-49be-9ea4-2392817c0894" providerId="ADAL" clId="{59D3564F-3508-4A1D-A4F1-FB7CA3663EB9}" dt="2026-07-10T18:34:26.264" v="5924" actId="14100"/>
          <ac:spMkLst>
            <pc:docMk/>
            <pc:sldMk cId="1863312032" sldId="256"/>
            <ac:spMk id="2" creationId="{00000000-0000-0000-0000-000000000000}"/>
          </ac:spMkLst>
        </pc:spChg>
        <pc:spChg chg="mod">
          <ac:chgData name="Jason Davis" userId="c5476acb-7e40-49be-9ea4-2392817c0894" providerId="ADAL" clId="{59D3564F-3508-4A1D-A4F1-FB7CA3663EB9}" dt="2026-07-16T19:03:24.709" v="12137" actId="14100"/>
          <ac:spMkLst>
            <pc:docMk/>
            <pc:sldMk cId="1863312032" sldId="256"/>
            <ac:spMk id="11" creationId="{00000000-0000-0000-0000-000000000000}"/>
          </ac:spMkLst>
        </pc:spChg>
      </pc:sldChg>
      <pc:sldChg chg="modSp mod ord modAnim">
        <pc:chgData name="Jason Davis" userId="c5476acb-7e40-49be-9ea4-2392817c0894" providerId="ADAL" clId="{59D3564F-3508-4A1D-A4F1-FB7CA3663EB9}" dt="2026-07-16T19:03:39.314" v="12157" actId="20577"/>
        <pc:sldMkLst>
          <pc:docMk/>
          <pc:sldMk cId="852368101" sldId="294"/>
        </pc:sldMkLst>
        <pc:spChg chg="mod">
          <ac:chgData name="Jason Davis" userId="c5476acb-7e40-49be-9ea4-2392817c0894" providerId="ADAL" clId="{59D3564F-3508-4A1D-A4F1-FB7CA3663EB9}" dt="2026-07-13T22:04:18.402" v="6162" actId="20577"/>
          <ac:spMkLst>
            <pc:docMk/>
            <pc:sldMk cId="852368101" sldId="294"/>
            <ac:spMk id="2" creationId="{00000000-0000-0000-0000-000000000000}"/>
          </ac:spMkLst>
        </pc:spChg>
        <pc:spChg chg="mod">
          <ac:chgData name="Jason Davis" userId="c5476acb-7e40-49be-9ea4-2392817c0894" providerId="ADAL" clId="{59D3564F-3508-4A1D-A4F1-FB7CA3663EB9}" dt="2026-07-13T22:14:48.360" v="7424" actId="20577"/>
          <ac:spMkLst>
            <pc:docMk/>
            <pc:sldMk cId="852368101" sldId="294"/>
            <ac:spMk id="3" creationId="{00000000-0000-0000-0000-000000000000}"/>
          </ac:spMkLst>
        </pc:spChg>
        <pc:spChg chg="mod">
          <ac:chgData name="Jason Davis" userId="c5476acb-7e40-49be-9ea4-2392817c0894" providerId="ADAL" clId="{59D3564F-3508-4A1D-A4F1-FB7CA3663EB9}" dt="2026-07-16T19:03:39.314" v="12157" actId="20577"/>
          <ac:spMkLst>
            <pc:docMk/>
            <pc:sldMk cId="852368101" sldId="294"/>
            <ac:spMk id="4" creationId="{00000000-0000-0000-0000-000000000000}"/>
          </ac:spMkLst>
        </pc:spChg>
      </pc:sldChg>
      <pc:sldChg chg="addSp delSp modSp add mod ord delAnim modAnim">
        <pc:chgData name="Jason Davis" userId="c5476acb-7e40-49be-9ea4-2392817c0894" providerId="ADAL" clId="{59D3564F-3508-4A1D-A4F1-FB7CA3663EB9}" dt="2026-07-16T19:12:19.573" v="12344"/>
        <pc:sldMkLst>
          <pc:docMk/>
          <pc:sldMk cId="2192030760" sldId="332"/>
        </pc:sldMkLst>
        <pc:picChg chg="add mod">
          <ac:chgData name="Jason Davis" userId="c5476acb-7e40-49be-9ea4-2392817c0894" providerId="ADAL" clId="{59D3564F-3508-4A1D-A4F1-FB7CA3663EB9}" dt="2026-07-16T19:11:58.441" v="12342" actId="14100"/>
          <ac:picMkLst>
            <pc:docMk/>
            <pc:sldMk cId="2192030760" sldId="332"/>
            <ac:picMk id="2" creationId="{B1EAE0F6-A517-8131-56FA-EB409AEDC2EB}"/>
          </ac:picMkLst>
        </pc:picChg>
      </pc:sldChg>
      <pc:sldChg chg="modSp add del mod ord">
        <pc:chgData name="Jason Davis" userId="c5476acb-7e40-49be-9ea4-2392817c0894" providerId="ADAL" clId="{59D3564F-3508-4A1D-A4F1-FB7CA3663EB9}" dt="2026-07-14T20:58:51.039" v="10401"/>
        <pc:sldMkLst>
          <pc:docMk/>
          <pc:sldMk cId="26894466" sldId="345"/>
        </pc:sldMkLst>
        <pc:spChg chg="mod">
          <ac:chgData name="Jason Davis" userId="c5476acb-7e40-49be-9ea4-2392817c0894" providerId="ADAL" clId="{59D3564F-3508-4A1D-A4F1-FB7CA3663EB9}" dt="2026-07-10T18:40:27.690" v="6044" actId="20577"/>
          <ac:spMkLst>
            <pc:docMk/>
            <pc:sldMk cId="26894466" sldId="345"/>
            <ac:spMk id="2" creationId="{A0F74503-DC69-ED0E-066B-5684A2E75881}"/>
          </ac:spMkLst>
        </pc:spChg>
        <pc:spChg chg="mod">
          <ac:chgData name="Jason Davis" userId="c5476acb-7e40-49be-9ea4-2392817c0894" providerId="ADAL" clId="{59D3564F-3508-4A1D-A4F1-FB7CA3663EB9}" dt="2026-07-10T18:39:40.419" v="5961" actId="6549"/>
          <ac:spMkLst>
            <pc:docMk/>
            <pc:sldMk cId="26894466" sldId="345"/>
            <ac:spMk id="3" creationId="{8544F39F-493F-10E3-B13A-2D214250C52E}"/>
          </ac:spMkLst>
        </pc:spChg>
        <pc:spChg chg="mod">
          <ac:chgData name="Jason Davis" userId="c5476acb-7e40-49be-9ea4-2392817c0894" providerId="ADAL" clId="{59D3564F-3508-4A1D-A4F1-FB7CA3663EB9}" dt="2026-07-10T18:42:12.082" v="6090" actId="207"/>
          <ac:spMkLst>
            <pc:docMk/>
            <pc:sldMk cId="26894466" sldId="345"/>
            <ac:spMk id="4" creationId="{21F8757B-CE3F-155B-4BFC-9F42E0C9A467}"/>
          </ac:spMkLst>
        </pc:spChg>
      </pc:sldChg>
      <pc:sldChg chg="modSp add mod modAnim">
        <pc:chgData name="Jason Davis" userId="c5476acb-7e40-49be-9ea4-2392817c0894" providerId="ADAL" clId="{59D3564F-3508-4A1D-A4F1-FB7CA3663EB9}" dt="2026-07-16T19:10:00.830" v="12336" actId="5793"/>
        <pc:sldMkLst>
          <pc:docMk/>
          <pc:sldMk cId="390557610" sldId="347"/>
        </pc:sldMkLst>
        <pc:spChg chg="mod">
          <ac:chgData name="Jason Davis" userId="c5476acb-7e40-49be-9ea4-2392817c0894" providerId="ADAL" clId="{59D3564F-3508-4A1D-A4F1-FB7CA3663EB9}" dt="2026-07-13T22:17:50.229" v="7494" actId="20577"/>
          <ac:spMkLst>
            <pc:docMk/>
            <pc:sldMk cId="390557610" sldId="347"/>
            <ac:spMk id="2" creationId="{1300587E-188C-DD5D-7161-5EAE195F69E8}"/>
          </ac:spMkLst>
        </pc:spChg>
        <pc:spChg chg="mod">
          <ac:chgData name="Jason Davis" userId="c5476acb-7e40-49be-9ea4-2392817c0894" providerId="ADAL" clId="{59D3564F-3508-4A1D-A4F1-FB7CA3663EB9}" dt="2026-07-16T19:10:00.830" v="12336" actId="5793"/>
          <ac:spMkLst>
            <pc:docMk/>
            <pc:sldMk cId="390557610" sldId="347"/>
            <ac:spMk id="3" creationId="{47E3325A-1DD5-0719-7D14-3ADE9F831E3D}"/>
          </ac:spMkLst>
        </pc:spChg>
        <pc:spChg chg="mod">
          <ac:chgData name="Jason Davis" userId="c5476acb-7e40-49be-9ea4-2392817c0894" providerId="ADAL" clId="{59D3564F-3508-4A1D-A4F1-FB7CA3663EB9}" dt="2026-07-16T19:03:50.368" v="12177" actId="20577"/>
          <ac:spMkLst>
            <pc:docMk/>
            <pc:sldMk cId="390557610" sldId="347"/>
            <ac:spMk id="4" creationId="{BF177747-22B3-F797-A867-9720E2F53331}"/>
          </ac:spMkLst>
        </pc:spChg>
      </pc:sldChg>
      <pc:sldChg chg="modSp add mod ord">
        <pc:chgData name="Jason Davis" userId="c5476acb-7e40-49be-9ea4-2392817c0894" providerId="ADAL" clId="{59D3564F-3508-4A1D-A4F1-FB7CA3663EB9}" dt="2026-07-13T22:55:14.956" v="9724" actId="20577"/>
        <pc:sldMkLst>
          <pc:docMk/>
          <pc:sldMk cId="2639516975" sldId="348"/>
        </pc:sldMkLst>
        <pc:spChg chg="mod">
          <ac:chgData name="Jason Davis" userId="c5476acb-7e40-49be-9ea4-2392817c0894" providerId="ADAL" clId="{59D3564F-3508-4A1D-A4F1-FB7CA3663EB9}" dt="2026-07-13T22:39:00.200" v="9112" actId="20577"/>
          <ac:spMkLst>
            <pc:docMk/>
            <pc:sldMk cId="2639516975" sldId="348"/>
            <ac:spMk id="2" creationId="{184A8C9B-EB23-962B-4444-20E47E061EB4}"/>
          </ac:spMkLst>
        </pc:spChg>
        <pc:spChg chg="mod">
          <ac:chgData name="Jason Davis" userId="c5476acb-7e40-49be-9ea4-2392817c0894" providerId="ADAL" clId="{59D3564F-3508-4A1D-A4F1-FB7CA3663EB9}" dt="2026-07-13T22:55:14.956" v="9724" actId="20577"/>
          <ac:spMkLst>
            <pc:docMk/>
            <pc:sldMk cId="2639516975" sldId="348"/>
            <ac:spMk id="3" creationId="{DC61FCD7-AB53-2B81-CFF1-A5D096D4A712}"/>
          </ac:spMkLst>
        </pc:spChg>
      </pc:sldChg>
      <pc:sldChg chg="addSp delSp modSp add mod addAnim delAnim modAnim">
        <pc:chgData name="Jason Davis" userId="c5476acb-7e40-49be-9ea4-2392817c0894" providerId="ADAL" clId="{59D3564F-3508-4A1D-A4F1-FB7CA3663EB9}" dt="2026-07-16T19:03:57.512" v="12197" actId="20577"/>
        <pc:sldMkLst>
          <pc:docMk/>
          <pc:sldMk cId="977155226" sldId="349"/>
        </pc:sldMkLst>
        <pc:spChg chg="mod">
          <ac:chgData name="Jason Davis" userId="c5476acb-7e40-49be-9ea4-2392817c0894" providerId="ADAL" clId="{59D3564F-3508-4A1D-A4F1-FB7CA3663EB9}" dt="2026-07-14T20:02:52.371" v="9840" actId="20577"/>
          <ac:spMkLst>
            <pc:docMk/>
            <pc:sldMk cId="977155226" sldId="349"/>
            <ac:spMk id="2" creationId="{0DEE6C5B-C941-DB01-DDE5-53FFE28710B4}"/>
          </ac:spMkLst>
        </pc:spChg>
        <pc:spChg chg="mod">
          <ac:chgData name="Jason Davis" userId="c5476acb-7e40-49be-9ea4-2392817c0894" providerId="ADAL" clId="{59D3564F-3508-4A1D-A4F1-FB7CA3663EB9}" dt="2026-07-16T19:03:57.512" v="12197" actId="20577"/>
          <ac:spMkLst>
            <pc:docMk/>
            <pc:sldMk cId="977155226" sldId="349"/>
            <ac:spMk id="4" creationId="{1F6D479E-4C83-0B57-6693-3C5197DE3615}"/>
          </ac:spMkLst>
        </pc:spChg>
        <pc:spChg chg="mod">
          <ac:chgData name="Jason Davis" userId="c5476acb-7e40-49be-9ea4-2392817c0894" providerId="ADAL" clId="{59D3564F-3508-4A1D-A4F1-FB7CA3663EB9}" dt="2026-07-14T20:37:15.064" v="9845" actId="1076"/>
          <ac:spMkLst>
            <pc:docMk/>
            <pc:sldMk cId="977155226" sldId="349"/>
            <ac:spMk id="19" creationId="{E3657E8F-E95C-3279-26EE-15E231DB7D9D}"/>
          </ac:spMkLst>
        </pc:spChg>
        <pc:graphicFrameChg chg="add mod modGraphic">
          <ac:chgData name="Jason Davis" userId="c5476acb-7e40-49be-9ea4-2392817c0894" providerId="ADAL" clId="{59D3564F-3508-4A1D-A4F1-FB7CA3663EB9}" dt="2026-07-14T21:00:27.714" v="10618" actId="20577"/>
          <ac:graphicFrameMkLst>
            <pc:docMk/>
            <pc:sldMk cId="977155226" sldId="349"/>
            <ac:graphicFrameMk id="8" creationId="{90348928-1D6E-13BF-BA94-7DBB32A69102}"/>
          </ac:graphicFrameMkLst>
        </pc:graphicFrameChg>
      </pc:sldChg>
      <pc:sldChg chg="modSp add mod ord">
        <pc:chgData name="Jason Davis" userId="c5476acb-7e40-49be-9ea4-2392817c0894" providerId="ADAL" clId="{59D3564F-3508-4A1D-A4F1-FB7CA3663EB9}" dt="2026-07-14T21:41:17.925" v="12092" actId="20577"/>
        <pc:sldMkLst>
          <pc:docMk/>
          <pc:sldMk cId="2640975509" sldId="350"/>
        </pc:sldMkLst>
        <pc:spChg chg="mod">
          <ac:chgData name="Jason Davis" userId="c5476acb-7e40-49be-9ea4-2392817c0894" providerId="ADAL" clId="{59D3564F-3508-4A1D-A4F1-FB7CA3663EB9}" dt="2026-07-14T21:00:45.268" v="10634" actId="20577"/>
          <ac:spMkLst>
            <pc:docMk/>
            <pc:sldMk cId="2640975509" sldId="350"/>
            <ac:spMk id="2" creationId="{C706F033-B335-0218-E814-8F1FA1ADD4C5}"/>
          </ac:spMkLst>
        </pc:spChg>
        <pc:spChg chg="mod">
          <ac:chgData name="Jason Davis" userId="c5476acb-7e40-49be-9ea4-2392817c0894" providerId="ADAL" clId="{59D3564F-3508-4A1D-A4F1-FB7CA3663EB9}" dt="2026-07-14T21:41:17.925" v="12092" actId="20577"/>
          <ac:spMkLst>
            <pc:docMk/>
            <pc:sldMk cId="2640975509" sldId="350"/>
            <ac:spMk id="3" creationId="{49CDE8F1-5117-D1C0-F1CD-36C12FA75ADE}"/>
          </ac:spMkLst>
        </pc:spChg>
      </pc:sldChg>
      <pc:sldChg chg="addSp delSp modSp add mod delAnim modAnim">
        <pc:chgData name="Jason Davis" userId="c5476acb-7e40-49be-9ea4-2392817c0894" providerId="ADAL" clId="{59D3564F-3508-4A1D-A4F1-FB7CA3663EB9}" dt="2026-07-16T19:16:52.707" v="12351" actId="14100"/>
        <pc:sldMkLst>
          <pc:docMk/>
          <pc:sldMk cId="1264291216" sldId="351"/>
        </pc:sldMkLst>
        <pc:picChg chg="add mod">
          <ac:chgData name="Jason Davis" userId="c5476acb-7e40-49be-9ea4-2392817c0894" providerId="ADAL" clId="{59D3564F-3508-4A1D-A4F1-FB7CA3663EB9}" dt="2026-07-16T19:16:52.707" v="12351" actId="14100"/>
          <ac:picMkLst>
            <pc:docMk/>
            <pc:sldMk cId="1264291216" sldId="351"/>
            <ac:picMk id="3" creationId="{BCAF5A9D-513D-438E-B6CD-3609B71AEADF}"/>
          </ac:picMkLst>
        </pc:picChg>
      </pc:sldChg>
      <pc:sldChg chg="addSp delSp modSp add mod delAnim modAnim">
        <pc:chgData name="Jason Davis" userId="c5476acb-7e40-49be-9ea4-2392817c0894" providerId="ADAL" clId="{59D3564F-3508-4A1D-A4F1-FB7CA3663EB9}" dt="2026-07-27T19:31:23.392" v="12361" actId="1036"/>
        <pc:sldMkLst>
          <pc:docMk/>
          <pc:sldMk cId="4043668477" sldId="352"/>
        </pc:sldMkLst>
        <pc:picChg chg="add mod">
          <ac:chgData name="Jason Davis" userId="c5476acb-7e40-49be-9ea4-2392817c0894" providerId="ADAL" clId="{59D3564F-3508-4A1D-A4F1-FB7CA3663EB9}" dt="2026-07-27T19:31:23.392" v="12361" actId="1036"/>
          <ac:picMkLst>
            <pc:docMk/>
            <pc:sldMk cId="4043668477" sldId="352"/>
            <ac:picMk id="2" creationId="{CE25FC79-AB65-0BBB-4D29-8326E5F6882E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BE9562-A003-405F-B7F5-46384DBD397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B15094E-6883-430C-A8D2-486A3F587302}">
      <dgm:prSet phldrT="[Text]" phldr="0" custT="1"/>
      <dgm:spPr/>
      <dgm:t>
        <a:bodyPr/>
        <a:lstStyle/>
        <a:p>
          <a:r>
            <a:rPr lang="en-US" sz="2800" dirty="0"/>
            <a:t>If the event is not covered in the URMA JPP, or other policies</a:t>
          </a:r>
        </a:p>
      </dgm:t>
    </dgm:pt>
    <dgm:pt modelId="{47174B20-A89F-4E05-A947-60EFFA1B1A2B}" type="parTrans" cxnId="{7D9A4430-0098-47C0-91B7-AD3D2651A994}">
      <dgm:prSet/>
      <dgm:spPr/>
      <dgm:t>
        <a:bodyPr/>
        <a:lstStyle/>
        <a:p>
          <a:endParaRPr lang="en-US"/>
        </a:p>
      </dgm:t>
    </dgm:pt>
    <dgm:pt modelId="{5C39588A-1CC5-4C94-8180-C09A1AC65D88}" type="sibTrans" cxnId="{7D9A4430-0098-47C0-91B7-AD3D2651A994}">
      <dgm:prSet/>
      <dgm:spPr/>
      <dgm:t>
        <a:bodyPr/>
        <a:lstStyle/>
        <a:p>
          <a:endParaRPr lang="en-US"/>
        </a:p>
      </dgm:t>
    </dgm:pt>
    <dgm:pt modelId="{49284B3C-BDF3-489A-9D2B-0933D14F1390}">
      <dgm:prSet phldrT="[Text]" phldr="0" custT="1"/>
      <dgm:spPr/>
      <dgm:t>
        <a:bodyPr/>
        <a:lstStyle/>
        <a:p>
          <a:r>
            <a:rPr lang="en-US" sz="1800" dirty="0"/>
            <a:t>If the contract is not adequate in transferring risk (indemnity language, liability verbiage, and insurance coverage)</a:t>
          </a:r>
        </a:p>
      </dgm:t>
    </dgm:pt>
    <dgm:pt modelId="{0552587C-57D1-46F0-A010-CE3220FCA696}" type="parTrans" cxnId="{08C56950-2E19-4F2A-AECA-064D14CC4705}">
      <dgm:prSet/>
      <dgm:spPr/>
      <dgm:t>
        <a:bodyPr/>
        <a:lstStyle/>
        <a:p>
          <a:endParaRPr lang="en-US"/>
        </a:p>
      </dgm:t>
    </dgm:pt>
    <dgm:pt modelId="{0A562A79-3B46-49FD-8B24-5893073F28D4}" type="sibTrans" cxnId="{08C56950-2E19-4F2A-AECA-064D14CC4705}">
      <dgm:prSet/>
      <dgm:spPr/>
      <dgm:t>
        <a:bodyPr/>
        <a:lstStyle/>
        <a:p>
          <a:endParaRPr lang="en-US"/>
        </a:p>
      </dgm:t>
    </dgm:pt>
    <dgm:pt modelId="{FBA8B862-E65D-4AF3-AE73-6A1D3CA5942D}">
      <dgm:prSet phldrT="[Text]" phldr="0" custT="1"/>
      <dgm:spPr/>
      <dgm:t>
        <a:bodyPr/>
        <a:lstStyle/>
        <a:p>
          <a:r>
            <a:rPr lang="en-US" sz="2800" dirty="0"/>
            <a:t>Buy down your risk (cover the S.I.R.)</a:t>
          </a:r>
        </a:p>
      </dgm:t>
    </dgm:pt>
    <dgm:pt modelId="{5C3228C9-347A-4BD4-8641-4FCD046B9443}" type="parTrans" cxnId="{6E93F419-EF70-4F80-800C-1C5E67D310F6}">
      <dgm:prSet/>
      <dgm:spPr/>
      <dgm:t>
        <a:bodyPr/>
        <a:lstStyle/>
        <a:p>
          <a:endParaRPr lang="en-US"/>
        </a:p>
      </dgm:t>
    </dgm:pt>
    <dgm:pt modelId="{46E16CCF-CA58-4835-949E-63BECA936F63}" type="sibTrans" cxnId="{6E93F419-EF70-4F80-800C-1C5E67D310F6}">
      <dgm:prSet/>
      <dgm:spPr/>
      <dgm:t>
        <a:bodyPr/>
        <a:lstStyle/>
        <a:p>
          <a:endParaRPr lang="en-US"/>
        </a:p>
      </dgm:t>
    </dgm:pt>
    <dgm:pt modelId="{C5EF940E-5B67-4E6A-9784-C8262F729518}" type="pres">
      <dgm:prSet presAssocID="{03BE9562-A003-405F-B7F5-46384DBD3971}" presName="Name0" presStyleCnt="0">
        <dgm:presLayoutVars>
          <dgm:chMax val="7"/>
          <dgm:chPref val="7"/>
          <dgm:dir/>
        </dgm:presLayoutVars>
      </dgm:prSet>
      <dgm:spPr/>
    </dgm:pt>
    <dgm:pt modelId="{AE69BEB9-C986-4662-9C44-C7041682594C}" type="pres">
      <dgm:prSet presAssocID="{03BE9562-A003-405F-B7F5-46384DBD3971}" presName="Name1" presStyleCnt="0"/>
      <dgm:spPr/>
    </dgm:pt>
    <dgm:pt modelId="{09579C0F-DA7E-4514-8C8B-C6C77BA974EB}" type="pres">
      <dgm:prSet presAssocID="{03BE9562-A003-405F-B7F5-46384DBD3971}" presName="cycle" presStyleCnt="0"/>
      <dgm:spPr/>
    </dgm:pt>
    <dgm:pt modelId="{5D54D586-3F4F-48BD-B003-3B1CDD3C99B7}" type="pres">
      <dgm:prSet presAssocID="{03BE9562-A003-405F-B7F5-46384DBD3971}" presName="srcNode" presStyleLbl="node1" presStyleIdx="0" presStyleCnt="3"/>
      <dgm:spPr/>
    </dgm:pt>
    <dgm:pt modelId="{B3B5C73C-B012-4C0C-AE38-29BE216E7584}" type="pres">
      <dgm:prSet presAssocID="{03BE9562-A003-405F-B7F5-46384DBD3971}" presName="conn" presStyleLbl="parChTrans1D2" presStyleIdx="0" presStyleCnt="1"/>
      <dgm:spPr/>
    </dgm:pt>
    <dgm:pt modelId="{A740E5E3-FEF8-498E-8B3D-669378C3BF40}" type="pres">
      <dgm:prSet presAssocID="{03BE9562-A003-405F-B7F5-46384DBD3971}" presName="extraNode" presStyleLbl="node1" presStyleIdx="0" presStyleCnt="3"/>
      <dgm:spPr/>
    </dgm:pt>
    <dgm:pt modelId="{0DC5BBBE-B574-451D-91F8-E66CCD3137A2}" type="pres">
      <dgm:prSet presAssocID="{03BE9562-A003-405F-B7F5-46384DBD3971}" presName="dstNode" presStyleLbl="node1" presStyleIdx="0" presStyleCnt="3"/>
      <dgm:spPr/>
    </dgm:pt>
    <dgm:pt modelId="{840A8896-72DA-4B36-9EB6-AD5F3287BEFB}" type="pres">
      <dgm:prSet presAssocID="{FB15094E-6883-430C-A8D2-486A3F587302}" presName="text_1" presStyleLbl="node1" presStyleIdx="0" presStyleCnt="3">
        <dgm:presLayoutVars>
          <dgm:bulletEnabled val="1"/>
        </dgm:presLayoutVars>
      </dgm:prSet>
      <dgm:spPr/>
    </dgm:pt>
    <dgm:pt modelId="{DC68765E-0C83-4649-BF10-2F06B7EFE387}" type="pres">
      <dgm:prSet presAssocID="{FB15094E-6883-430C-A8D2-486A3F587302}" presName="accent_1" presStyleCnt="0"/>
      <dgm:spPr/>
    </dgm:pt>
    <dgm:pt modelId="{8022190C-F94B-434E-B1E2-964B3F93A425}" type="pres">
      <dgm:prSet presAssocID="{FB15094E-6883-430C-A8D2-486A3F587302}" presName="accentRepeatNode" presStyleLbl="solidFgAcc1" presStyleIdx="0" presStyleCnt="3"/>
      <dgm:spPr/>
    </dgm:pt>
    <dgm:pt modelId="{DB495B6D-04CB-4BE0-9068-A14C85B931F9}" type="pres">
      <dgm:prSet presAssocID="{49284B3C-BDF3-489A-9D2B-0933D14F1390}" presName="text_2" presStyleLbl="node1" presStyleIdx="1" presStyleCnt="3">
        <dgm:presLayoutVars>
          <dgm:bulletEnabled val="1"/>
        </dgm:presLayoutVars>
      </dgm:prSet>
      <dgm:spPr/>
    </dgm:pt>
    <dgm:pt modelId="{56676A0C-8663-4304-96C6-361DF6999BB0}" type="pres">
      <dgm:prSet presAssocID="{49284B3C-BDF3-489A-9D2B-0933D14F1390}" presName="accent_2" presStyleCnt="0"/>
      <dgm:spPr/>
    </dgm:pt>
    <dgm:pt modelId="{49CA4BDB-75C9-4321-8C25-C60D2168E370}" type="pres">
      <dgm:prSet presAssocID="{49284B3C-BDF3-489A-9D2B-0933D14F1390}" presName="accentRepeatNode" presStyleLbl="solidFgAcc1" presStyleIdx="1" presStyleCnt="3"/>
      <dgm:spPr/>
    </dgm:pt>
    <dgm:pt modelId="{55EB5384-1BA4-4DF8-82FD-E586BB9A48C9}" type="pres">
      <dgm:prSet presAssocID="{FBA8B862-E65D-4AF3-AE73-6A1D3CA5942D}" presName="text_3" presStyleLbl="node1" presStyleIdx="2" presStyleCnt="3">
        <dgm:presLayoutVars>
          <dgm:bulletEnabled val="1"/>
        </dgm:presLayoutVars>
      </dgm:prSet>
      <dgm:spPr/>
    </dgm:pt>
    <dgm:pt modelId="{72C074E5-C8C6-46C7-AD59-8B58AF19E243}" type="pres">
      <dgm:prSet presAssocID="{FBA8B862-E65D-4AF3-AE73-6A1D3CA5942D}" presName="accent_3" presStyleCnt="0"/>
      <dgm:spPr/>
    </dgm:pt>
    <dgm:pt modelId="{B6504596-AD7F-4F1E-878D-9ED66CF64112}" type="pres">
      <dgm:prSet presAssocID="{FBA8B862-E65D-4AF3-AE73-6A1D3CA5942D}" presName="accentRepeatNode" presStyleLbl="solidFgAcc1" presStyleIdx="2" presStyleCnt="3"/>
      <dgm:spPr/>
    </dgm:pt>
  </dgm:ptLst>
  <dgm:cxnLst>
    <dgm:cxn modelId="{6E93F419-EF70-4F80-800C-1C5E67D310F6}" srcId="{03BE9562-A003-405F-B7F5-46384DBD3971}" destId="{FBA8B862-E65D-4AF3-AE73-6A1D3CA5942D}" srcOrd="2" destOrd="0" parTransId="{5C3228C9-347A-4BD4-8641-4FCD046B9443}" sibTransId="{46E16CCF-CA58-4835-949E-63BECA936F63}"/>
    <dgm:cxn modelId="{6128252A-C473-468A-8087-557043455397}" type="presOf" srcId="{5C39588A-1CC5-4C94-8180-C09A1AC65D88}" destId="{B3B5C73C-B012-4C0C-AE38-29BE216E7584}" srcOrd="0" destOrd="0" presId="urn:microsoft.com/office/officeart/2008/layout/VerticalCurvedList"/>
    <dgm:cxn modelId="{85D42E2F-3DFA-44C5-B773-2427513B1305}" type="presOf" srcId="{FBA8B862-E65D-4AF3-AE73-6A1D3CA5942D}" destId="{55EB5384-1BA4-4DF8-82FD-E586BB9A48C9}" srcOrd="0" destOrd="0" presId="urn:microsoft.com/office/officeart/2008/layout/VerticalCurvedList"/>
    <dgm:cxn modelId="{7D9A4430-0098-47C0-91B7-AD3D2651A994}" srcId="{03BE9562-A003-405F-B7F5-46384DBD3971}" destId="{FB15094E-6883-430C-A8D2-486A3F587302}" srcOrd="0" destOrd="0" parTransId="{47174B20-A89F-4E05-A947-60EFFA1B1A2B}" sibTransId="{5C39588A-1CC5-4C94-8180-C09A1AC65D88}"/>
    <dgm:cxn modelId="{D0281D48-8A0A-4BE8-8DA5-6694E7106DF7}" type="presOf" srcId="{FB15094E-6883-430C-A8D2-486A3F587302}" destId="{840A8896-72DA-4B36-9EB6-AD5F3287BEFB}" srcOrd="0" destOrd="0" presId="urn:microsoft.com/office/officeart/2008/layout/VerticalCurvedList"/>
    <dgm:cxn modelId="{08C56950-2E19-4F2A-AECA-064D14CC4705}" srcId="{03BE9562-A003-405F-B7F5-46384DBD3971}" destId="{49284B3C-BDF3-489A-9D2B-0933D14F1390}" srcOrd="1" destOrd="0" parTransId="{0552587C-57D1-46F0-A010-CE3220FCA696}" sibTransId="{0A562A79-3B46-49FD-8B24-5893073F28D4}"/>
    <dgm:cxn modelId="{9845CCE7-0D49-4D1A-AE43-7E2AA8E0082A}" type="presOf" srcId="{03BE9562-A003-405F-B7F5-46384DBD3971}" destId="{C5EF940E-5B67-4E6A-9784-C8262F729518}" srcOrd="0" destOrd="0" presId="urn:microsoft.com/office/officeart/2008/layout/VerticalCurvedList"/>
    <dgm:cxn modelId="{6DDC73FA-6583-4451-B17A-72B1FECDED7E}" type="presOf" srcId="{49284B3C-BDF3-489A-9D2B-0933D14F1390}" destId="{DB495B6D-04CB-4BE0-9068-A14C85B931F9}" srcOrd="0" destOrd="0" presId="urn:microsoft.com/office/officeart/2008/layout/VerticalCurvedList"/>
    <dgm:cxn modelId="{B75B453D-9727-4D40-81CA-DF050BA76B75}" type="presParOf" srcId="{C5EF940E-5B67-4E6A-9784-C8262F729518}" destId="{AE69BEB9-C986-4662-9C44-C7041682594C}" srcOrd="0" destOrd="0" presId="urn:microsoft.com/office/officeart/2008/layout/VerticalCurvedList"/>
    <dgm:cxn modelId="{2B63CA8D-C9BB-4FDB-A05F-207218ECBB08}" type="presParOf" srcId="{AE69BEB9-C986-4662-9C44-C7041682594C}" destId="{09579C0F-DA7E-4514-8C8B-C6C77BA974EB}" srcOrd="0" destOrd="0" presId="urn:microsoft.com/office/officeart/2008/layout/VerticalCurvedList"/>
    <dgm:cxn modelId="{C3F43341-186A-4496-8A27-87D9E870F79E}" type="presParOf" srcId="{09579C0F-DA7E-4514-8C8B-C6C77BA974EB}" destId="{5D54D586-3F4F-48BD-B003-3B1CDD3C99B7}" srcOrd="0" destOrd="0" presId="urn:microsoft.com/office/officeart/2008/layout/VerticalCurvedList"/>
    <dgm:cxn modelId="{C59647CA-626F-424C-8D2A-AC553ED0D63D}" type="presParOf" srcId="{09579C0F-DA7E-4514-8C8B-C6C77BA974EB}" destId="{B3B5C73C-B012-4C0C-AE38-29BE216E7584}" srcOrd="1" destOrd="0" presId="urn:microsoft.com/office/officeart/2008/layout/VerticalCurvedList"/>
    <dgm:cxn modelId="{3B832F9B-5C52-4596-BAD3-54A42A3DCA8E}" type="presParOf" srcId="{09579C0F-DA7E-4514-8C8B-C6C77BA974EB}" destId="{A740E5E3-FEF8-498E-8B3D-669378C3BF40}" srcOrd="2" destOrd="0" presId="urn:microsoft.com/office/officeart/2008/layout/VerticalCurvedList"/>
    <dgm:cxn modelId="{9DE54220-9408-4D10-AE73-4AA9A9C8B155}" type="presParOf" srcId="{09579C0F-DA7E-4514-8C8B-C6C77BA974EB}" destId="{0DC5BBBE-B574-451D-91F8-E66CCD3137A2}" srcOrd="3" destOrd="0" presId="urn:microsoft.com/office/officeart/2008/layout/VerticalCurvedList"/>
    <dgm:cxn modelId="{718D125D-863D-4340-BB63-F08CC0DDA1E3}" type="presParOf" srcId="{AE69BEB9-C986-4662-9C44-C7041682594C}" destId="{840A8896-72DA-4B36-9EB6-AD5F3287BEFB}" srcOrd="1" destOrd="0" presId="urn:microsoft.com/office/officeart/2008/layout/VerticalCurvedList"/>
    <dgm:cxn modelId="{093B335B-1EBE-4C61-9A74-73AB128DA248}" type="presParOf" srcId="{AE69BEB9-C986-4662-9C44-C7041682594C}" destId="{DC68765E-0C83-4649-BF10-2F06B7EFE387}" srcOrd="2" destOrd="0" presId="urn:microsoft.com/office/officeart/2008/layout/VerticalCurvedList"/>
    <dgm:cxn modelId="{6A114F12-CF56-425D-9BAD-CA21F177B754}" type="presParOf" srcId="{DC68765E-0C83-4649-BF10-2F06B7EFE387}" destId="{8022190C-F94B-434E-B1E2-964B3F93A425}" srcOrd="0" destOrd="0" presId="urn:microsoft.com/office/officeart/2008/layout/VerticalCurvedList"/>
    <dgm:cxn modelId="{30EE1CAD-8AD1-40A6-AFFD-F27584CD4FC5}" type="presParOf" srcId="{AE69BEB9-C986-4662-9C44-C7041682594C}" destId="{DB495B6D-04CB-4BE0-9068-A14C85B931F9}" srcOrd="3" destOrd="0" presId="urn:microsoft.com/office/officeart/2008/layout/VerticalCurvedList"/>
    <dgm:cxn modelId="{F1C3EFC3-C085-4BF6-AC1F-82DD3A1B110D}" type="presParOf" srcId="{AE69BEB9-C986-4662-9C44-C7041682594C}" destId="{56676A0C-8663-4304-96C6-361DF6999BB0}" srcOrd="4" destOrd="0" presId="urn:microsoft.com/office/officeart/2008/layout/VerticalCurvedList"/>
    <dgm:cxn modelId="{2C844C2B-665C-4A5B-AC5D-728962956CAF}" type="presParOf" srcId="{56676A0C-8663-4304-96C6-361DF6999BB0}" destId="{49CA4BDB-75C9-4321-8C25-C60D2168E370}" srcOrd="0" destOrd="0" presId="urn:microsoft.com/office/officeart/2008/layout/VerticalCurvedList"/>
    <dgm:cxn modelId="{E5382887-18E1-4560-90F6-B8AB82A7917A}" type="presParOf" srcId="{AE69BEB9-C986-4662-9C44-C7041682594C}" destId="{55EB5384-1BA4-4DF8-82FD-E586BB9A48C9}" srcOrd="5" destOrd="0" presId="urn:microsoft.com/office/officeart/2008/layout/VerticalCurvedList"/>
    <dgm:cxn modelId="{06B058B5-DA71-46F8-9690-4B7B623F321C}" type="presParOf" srcId="{AE69BEB9-C986-4662-9C44-C7041682594C}" destId="{72C074E5-C8C6-46C7-AD59-8B58AF19E243}" srcOrd="6" destOrd="0" presId="urn:microsoft.com/office/officeart/2008/layout/VerticalCurvedList"/>
    <dgm:cxn modelId="{EBCAB5A0-96FC-4908-8640-F0DC8688C866}" type="presParOf" srcId="{72C074E5-C8C6-46C7-AD59-8B58AF19E243}" destId="{B6504596-AD7F-4F1E-878D-9ED66CF6411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B5C73C-B012-4C0C-AE38-29BE216E7584}">
      <dsp:nvSpPr>
        <dsp:cNvPr id="0" name=""/>
        <dsp:cNvSpPr/>
      </dsp:nvSpPr>
      <dsp:spPr>
        <a:xfrm>
          <a:off x="-6747436" y="-1032177"/>
          <a:ext cx="8033993" cy="8033993"/>
        </a:xfrm>
        <a:prstGeom prst="blockArc">
          <a:avLst>
            <a:gd name="adj1" fmla="val 18900000"/>
            <a:gd name="adj2" fmla="val 2700000"/>
            <a:gd name="adj3" fmla="val 269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0A8896-72DA-4B36-9EB6-AD5F3287BEFB}">
      <dsp:nvSpPr>
        <dsp:cNvPr id="0" name=""/>
        <dsp:cNvSpPr/>
      </dsp:nvSpPr>
      <dsp:spPr>
        <a:xfrm>
          <a:off x="828585" y="596963"/>
          <a:ext cx="4885806" cy="11939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7680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If the event is not covered in the URMA JPP, or other policies</a:t>
          </a:r>
        </a:p>
      </dsp:txBody>
      <dsp:txXfrm>
        <a:off x="828585" y="596963"/>
        <a:ext cx="4885806" cy="1193927"/>
      </dsp:txXfrm>
    </dsp:sp>
    <dsp:sp modelId="{8022190C-F94B-434E-B1E2-964B3F93A425}">
      <dsp:nvSpPr>
        <dsp:cNvPr id="0" name=""/>
        <dsp:cNvSpPr/>
      </dsp:nvSpPr>
      <dsp:spPr>
        <a:xfrm>
          <a:off x="82381" y="447722"/>
          <a:ext cx="1492409" cy="14924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495B6D-04CB-4BE0-9068-A14C85B931F9}">
      <dsp:nvSpPr>
        <dsp:cNvPr id="0" name=""/>
        <dsp:cNvSpPr/>
      </dsp:nvSpPr>
      <dsp:spPr>
        <a:xfrm>
          <a:off x="1262578" y="2387855"/>
          <a:ext cx="4451813" cy="11939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768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If the contract is not adequate in transferring risk (indemnity language, liability verbiage, and insurance coverage)</a:t>
          </a:r>
        </a:p>
      </dsp:txBody>
      <dsp:txXfrm>
        <a:off x="1262578" y="2387855"/>
        <a:ext cx="4451813" cy="1193927"/>
      </dsp:txXfrm>
    </dsp:sp>
    <dsp:sp modelId="{49CA4BDB-75C9-4321-8C25-C60D2168E370}">
      <dsp:nvSpPr>
        <dsp:cNvPr id="0" name=""/>
        <dsp:cNvSpPr/>
      </dsp:nvSpPr>
      <dsp:spPr>
        <a:xfrm>
          <a:off x="516373" y="2238614"/>
          <a:ext cx="1492409" cy="14924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EB5384-1BA4-4DF8-82FD-E586BB9A48C9}">
      <dsp:nvSpPr>
        <dsp:cNvPr id="0" name=""/>
        <dsp:cNvSpPr/>
      </dsp:nvSpPr>
      <dsp:spPr>
        <a:xfrm>
          <a:off x="828585" y="4178746"/>
          <a:ext cx="4885806" cy="11939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7680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Buy down your risk (cover the S.I.R.)</a:t>
          </a:r>
        </a:p>
      </dsp:txBody>
      <dsp:txXfrm>
        <a:off x="828585" y="4178746"/>
        <a:ext cx="4885806" cy="1193927"/>
      </dsp:txXfrm>
    </dsp:sp>
    <dsp:sp modelId="{B6504596-AD7F-4F1E-878D-9ED66CF64112}">
      <dsp:nvSpPr>
        <dsp:cNvPr id="0" name=""/>
        <dsp:cNvSpPr/>
      </dsp:nvSpPr>
      <dsp:spPr>
        <a:xfrm>
          <a:off x="82381" y="4029505"/>
          <a:ext cx="1492409" cy="14924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204E796-D58E-4242-8528-C34A056DF288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110370D-EBEB-491F-BCB2-4CE1278A9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752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EFEBC-48D6-436B-8CED-29DFB30E51F9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Utah Risk Management Mutual Association ● 502 East 770 North, Orem, Utah 84097 ● ph. (801) 225-6692 fax. (801) 225-6879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0C1284E2-0FF0-47B3-8448-2FD54062678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905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ECB7-3904-4732-A475-37D26F7E9255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Utah Risk Management Mutual Association ● 502 East 770 North, Orem, Utah 84097 ● ph. (801) 225-6692 fax. (801) 225-6879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84E2-0FF0-47B3-8448-2FD54062678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376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64F69-683A-44D5-B0F6-FA0AF76F1B6F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Utah Risk Management Mutual Association ● 502 East 770 North, Orem, Utah 84097 ● ph. (801) 225-6692 fax. (801) 225-6879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84E2-0FF0-47B3-8448-2FD54062678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895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6450B-0AB9-467D-ACD9-EFE7CE8BF896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Utah Risk Management Mutual Association ● 502 East 770 North, Orem, Utah 84097 ● ph. (801) 225-6692 fax. (801) 225-6879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84E2-0FF0-47B3-8448-2FD54062678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021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E4CF125C-F501-4333-814B-8A373A6C3B7C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r>
              <a:rPr lang="en-US" dirty="0"/>
              <a:t>Utah Risk Management Mutual Association ● 502 East 770 North, Orem, Utah 84097 ● ph. (801) 225-6692 fax. (801) 225-6879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0C1284E2-0FF0-47B3-8448-2FD54062678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197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8EDD-DD2E-4407-A6F9-D3DE71B443A2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Utah Risk Management Mutual Association ● 502 East 770 North, Orem, Utah 84097 ● ph. (801) 225-6692 fax. (801) 225-6879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84E2-0FF0-47B3-8448-2FD54062678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429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479B4-789D-4AD4-8BEA-8FB067330ED2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Utah Risk Management Mutual Association ● 502 East 770 North, Orem, Utah 84097 ● ph. (801) 225-6692 fax. (801) 225-6879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84E2-0FF0-47B3-8448-2FD54062678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004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722CA-A805-4D2A-8B27-841CBFFF8B5B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Utah Risk Management Mutual Association ● 502 East 770 North, Orem, Utah 84097 ● ph. (801) 225-6692 fax. (801) 225-6879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84E2-0FF0-47B3-8448-2FD54062678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476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B1047-5ABB-499D-9705-4E8DB907CBF1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Utah Risk Management Mutual Association ● 502 East 770 North, Orem, Utah 84097 ● ph. (801) 225-6692 fax. (801) 225-6879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84E2-0FF0-47B3-8448-2FD54062678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42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0A952-091F-42A2-87F4-18359FBAB2DB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Utah Risk Management Mutual Association ● 502 East 770 North, Orem, Utah 84097 ● ph. (801) 225-6692 fax. (801) 225-6879</a:t>
            </a: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84E2-0FF0-47B3-8448-2FD54062678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035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EA027-61E4-46DB-8809-665B217F20DE}" type="datetime1">
              <a:rPr lang="en-US" smtClean="0"/>
              <a:t>7/29/2026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284E2-0FF0-47B3-8448-2FD54062678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671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48BE785E-6C42-4258-A7F7-7D75202EC90D}" type="datetime1">
              <a:rPr lang="en-US" smtClean="0"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Utah Risk Management Mutual Association ● 502 East 770 North, Orem, Utah 84097 ● ph. (801) 225-6692 fax. (801) 225-6879</a:t>
            </a:r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0C1284E2-0FF0-47B3-8448-2FD54062678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205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>
            <a:extLst>
              <a:ext uri="{FF2B5EF4-FFF2-40B4-BE49-F238E27FC236}">
                <a16:creationId xmlns:a16="http://schemas.microsoft.com/office/drawing/2014/main" id="{EC78E3E1-BBBA-4058-AAEB-714F04B0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43" name="Oval 46">
              <a:extLst>
                <a:ext uri="{FF2B5EF4-FFF2-40B4-BE49-F238E27FC236}">
                  <a16:creationId xmlns:a16="http://schemas.microsoft.com/office/drawing/2014/main" id="{86860FA5-CE2B-4019-8FD1-031D7D84E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44" name="Oval 47">
              <a:extLst>
                <a:ext uri="{FF2B5EF4-FFF2-40B4-BE49-F238E27FC236}">
                  <a16:creationId xmlns:a16="http://schemas.microsoft.com/office/drawing/2014/main" id="{392DF474-2C37-4DC7-B889-E88EAADEA6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86284" y="220091"/>
            <a:ext cx="5299748" cy="60387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000" b="1" dirty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</a:rPr>
              <a:t>Special Events and Insurance Requirements </a:t>
            </a: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E5821A2D-F010-4C2B-8819-23281D9C7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3"/>
            <a:ext cx="6095695" cy="6857997"/>
          </a:xfrm>
          <a:custGeom>
            <a:avLst/>
            <a:gdLst>
              <a:gd name="connsiteX0" fmla="*/ 3435036 w 6095695"/>
              <a:gd name="connsiteY0" fmla="*/ 0 h 6857997"/>
              <a:gd name="connsiteX1" fmla="*/ 4198562 w 6095695"/>
              <a:gd name="connsiteY1" fmla="*/ 0 h 6857997"/>
              <a:gd name="connsiteX2" fmla="*/ 4365987 w 6095695"/>
              <a:gd name="connsiteY2" fmla="*/ 128761 h 6857997"/>
              <a:gd name="connsiteX3" fmla="*/ 6095695 w 6095695"/>
              <a:gd name="connsiteY3" fmla="*/ 3718209 h 6857997"/>
              <a:gd name="connsiteX4" fmla="*/ 4860911 w 6095695"/>
              <a:gd name="connsiteY4" fmla="*/ 6845880 h 6857997"/>
              <a:gd name="connsiteX5" fmla="*/ 4849107 w 6095695"/>
              <a:gd name="connsiteY5" fmla="*/ 6857997 h 6857997"/>
              <a:gd name="connsiteX6" fmla="*/ 4253869 w 6095695"/>
              <a:gd name="connsiteY6" fmla="*/ 6857997 h 6857997"/>
              <a:gd name="connsiteX7" fmla="*/ 4409441 w 6095695"/>
              <a:gd name="connsiteY7" fmla="*/ 6719623 h 6857997"/>
              <a:gd name="connsiteX8" fmla="*/ 5679794 w 6095695"/>
              <a:gd name="connsiteY8" fmla="*/ 3718209 h 6857997"/>
              <a:gd name="connsiteX9" fmla="*/ 3591563 w 6095695"/>
              <a:gd name="connsiteY9" fmla="*/ 88079 h 6857997"/>
              <a:gd name="connsiteX10" fmla="*/ 0 w 6095695"/>
              <a:gd name="connsiteY10" fmla="*/ 0 h 6857997"/>
              <a:gd name="connsiteX11" fmla="*/ 3177466 w 6095695"/>
              <a:gd name="connsiteY11" fmla="*/ 0 h 6857997"/>
              <a:gd name="connsiteX12" fmla="*/ 3353291 w 6095695"/>
              <a:gd name="connsiteY12" fmla="*/ 88129 h 6857997"/>
              <a:gd name="connsiteX13" fmla="*/ 5560965 w 6095695"/>
              <a:gd name="connsiteY13" fmla="*/ 3718209 h 6857997"/>
              <a:gd name="connsiteX14" fmla="*/ 4325417 w 6095695"/>
              <a:gd name="connsiteY14" fmla="*/ 6637392 h 6857997"/>
              <a:gd name="connsiteX15" fmla="*/ 4077394 w 6095695"/>
              <a:gd name="connsiteY15" fmla="*/ 6857997 h 6857997"/>
              <a:gd name="connsiteX16" fmla="*/ 0 w 6095695"/>
              <a:gd name="connsiteY16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86BDF10-8B2A-4EB2-90DC-584529E46721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53750"/>
          <a:stretch/>
        </p:blipFill>
        <p:spPr>
          <a:xfrm>
            <a:off x="823396" y="2664528"/>
            <a:ext cx="3573675" cy="1619869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86286" y="2456596"/>
            <a:ext cx="4741962" cy="3715603"/>
          </a:xfrm>
        </p:spPr>
        <p:txBody>
          <a:bodyPr vert="horz" lIns="91440" tIns="45720" rIns="91440" bIns="45720" rtlCol="0">
            <a:normAutofit/>
          </a:bodyPr>
          <a:lstStyle/>
          <a:p>
            <a:pPr indent="-182880">
              <a:buFont typeface="Wingdings" pitchFamily="2" charset="2"/>
              <a:buChar char="§"/>
            </a:pPr>
            <a:endParaRPr lang="en-US" dirty="0"/>
          </a:p>
          <a:p>
            <a:endParaRPr lang="en-US" dirty="0"/>
          </a:p>
          <a:p>
            <a:pPr indent="-182880">
              <a:buFont typeface="Wingdings" pitchFamily="2" charset="2"/>
              <a:buChar char="§"/>
            </a:pPr>
            <a:endParaRPr lang="en-US" dirty="0"/>
          </a:p>
          <a:p>
            <a:pPr indent="-182880">
              <a:buFont typeface="Wingdings" pitchFamily="2" charset="2"/>
              <a:buChar char="§"/>
            </a:pPr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6095698" y="6272784"/>
            <a:ext cx="50325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335B74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Utah Risk Management Agency ● 502 East 770 North, Orem, Utah 84097 ● ph. (801) 225-6692</a:t>
            </a:r>
          </a:p>
        </p:txBody>
      </p:sp>
      <p:grpSp>
        <p:nvGrpSpPr>
          <p:cNvPr id="45" name="Group 53">
            <a:extLst>
              <a:ext uri="{FF2B5EF4-FFF2-40B4-BE49-F238E27FC236}">
                <a16:creationId xmlns:a16="http://schemas.microsoft.com/office/drawing/2014/main" id="{D68B9961-F007-40D1-AF51-61B6DE510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E9FDF494-C7FB-47DF-BD39-1F65FA5508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endParaRP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3A822E1C-4C1A-4BEE-B19C-0FFB2D57BB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331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19EF1B4-0F49-44D2-AE21-263819BFBC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656" y="0"/>
            <a:ext cx="4653776" cy="6858000"/>
          </a:xfrm>
          <a:prstGeom prst="rect">
            <a:avLst/>
          </a:prstGeom>
          <a:blipFill dpi="0" rotWithShape="1">
            <a:blip r:embed="rId2">
              <a:alphaModFix amt="4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20" name="Rectangle 10">
            <a:extLst>
              <a:ext uri="{FF2B5EF4-FFF2-40B4-BE49-F238E27FC236}">
                <a16:creationId xmlns:a16="http://schemas.microsoft.com/office/drawing/2014/main" id="{2A4B0696-68E2-40ED-B597-4B87387544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683C6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9666" y="643467"/>
            <a:ext cx="4010313" cy="557106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What is a Special Event?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13442" y="129410"/>
            <a:ext cx="5172006" cy="6085124"/>
          </a:xfrm>
        </p:spPr>
        <p:txBody>
          <a:bodyPr anchor="ctr">
            <a:normAutofit fontScale="92500" lnSpcReduction="10000"/>
          </a:bodyPr>
          <a:lstStyle/>
          <a:p>
            <a:r>
              <a:rPr lang="en-US" dirty="0"/>
              <a:t>Any temporary gathering that occurs outside the scope of normal daily operations.</a:t>
            </a:r>
          </a:p>
          <a:p>
            <a:r>
              <a:rPr lang="en-US" dirty="0"/>
              <a:t>Any event that takes place on or impacts public property (like streets or parks).</a:t>
            </a:r>
          </a:p>
          <a:p>
            <a:r>
              <a:rPr lang="en-US" dirty="0"/>
              <a:t>Any event that requires city services – such as police, traffic control, or sanitation – beyond typical day-to-day use.</a:t>
            </a:r>
          </a:p>
          <a:p>
            <a:r>
              <a:rPr lang="en-US" dirty="0"/>
              <a:t>Any event gathering with an attendance size that exceeds a certain threshold (typically 50 to 300+ people, depending on the city).</a:t>
            </a:r>
          </a:p>
          <a:p>
            <a:r>
              <a:rPr lang="en-US" dirty="0"/>
              <a:t>Events that require street closures, detours, or temporary structures (tents, stages, or inflatables).</a:t>
            </a:r>
          </a:p>
          <a:p>
            <a:r>
              <a:rPr lang="en-US" dirty="0"/>
              <a:t>Events hosted in public parks, sidewalks, or trails that alter the public’s typical use of that space.</a:t>
            </a:r>
          </a:p>
          <a:p>
            <a:r>
              <a:rPr lang="en-US" dirty="0"/>
              <a:t>Any commercial or organized activities (races, parades, carnivals, concerts, etc.).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504547" y="6363465"/>
            <a:ext cx="9182907" cy="365125"/>
          </a:xfrm>
        </p:spPr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335B74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Utah Risk Management Agency ● 502 East 770 North, Orem, Utah 84097 ● ph. (801) 225-6692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FE9774C-D952-4CB6-AE8A-CA41FEFC1384}"/>
              </a:ext>
            </a:extLst>
          </p:cNvPr>
          <p:cNvSpPr/>
          <p:nvPr/>
        </p:nvSpPr>
        <p:spPr>
          <a:xfrm rot="5400000">
            <a:off x="-2709675" y="2709672"/>
            <a:ext cx="6858001" cy="1438655"/>
          </a:xfrm>
          <a:prstGeom prst="rect">
            <a:avLst/>
          </a:prstGeom>
          <a:effectLst>
            <a:softEdge rad="12700"/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2368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017DC2-FE63-9997-3702-06227B991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89F0685-8E3A-F438-8128-A5CDBCFE4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4" y="0"/>
            <a:ext cx="4648169" cy="6858000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/>
            <a:tile tx="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4A8C9B-EB23-962B-4444-20E47E061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664633"/>
            <a:ext cx="4329780" cy="5528734"/>
          </a:xfrm>
        </p:spPr>
        <p:txBody>
          <a:bodyPr>
            <a:normAutofit/>
          </a:bodyPr>
          <a:lstStyle/>
          <a:p>
            <a:pPr algn="r"/>
            <a:r>
              <a:rPr lang="en-US" dirty="0">
                <a:solidFill>
                  <a:srgbClr val="FFFFFF"/>
                </a:solidFill>
              </a:rPr>
              <a:t>National Statistics on incidents from fireworks and inflatables</a:t>
            </a:r>
            <a:br>
              <a:rPr lang="en-US" dirty="0">
                <a:solidFill>
                  <a:srgbClr val="FFFFFF"/>
                </a:solidFill>
              </a:rPr>
            </a:b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61FCD7-AB53-2B81-CFF1-A5D096D4A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9224" y="452946"/>
            <a:ext cx="7153835" cy="5952109"/>
          </a:xfrm>
        </p:spPr>
        <p:txBody>
          <a:bodyPr anchor="ctr">
            <a:normAutofit fontScale="625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40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40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40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47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Fireworks Injuries and Deaths:</a:t>
            </a:r>
            <a:endParaRPr kumimoji="0" lang="en-US" sz="4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4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	According to the USCPSC (US Consumer 	Product Safety Commission), in 2025 	there were an estimated 13,000 firework 	injuries, and 15 firework deaths in the United 	States.</a:t>
            </a:r>
          </a:p>
          <a:p>
            <a:pPr marL="0" indent="0">
              <a:spcBef>
                <a:spcPts val="1000"/>
              </a:spcBef>
              <a:buClrTx/>
              <a:buSzTx/>
              <a:buNone/>
              <a:defRPr/>
            </a:pPr>
            <a:endParaRPr lang="en-US" sz="4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1000"/>
              </a:spcBef>
              <a:buClrTx/>
              <a:buSzTx/>
              <a:buNone/>
              <a:defRPr/>
            </a:pPr>
            <a:endParaRPr lang="en-US" sz="47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1000"/>
              </a:spcBef>
              <a:buClrTx/>
              <a:buSzTx/>
              <a:buNone/>
              <a:defRPr/>
            </a:pPr>
            <a:r>
              <a:rPr lang="en-US" sz="47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Inflatable Injuries:</a:t>
            </a:r>
          </a:p>
          <a:p>
            <a:pPr>
              <a:spcBef>
                <a:spcPts val="1000"/>
              </a:spcBef>
              <a:buClrTx/>
              <a:buSzTx/>
              <a:defRPr/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	An estimated 18,000 to 21,000 people 		are treated annually in U.S. emergency rooms </a:t>
            </a:r>
            <a:r>
              <a:rPr lang="en-US"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for inflatable-related </a:t>
            </a: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incidents and injuries.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1000"/>
              </a:spcBef>
              <a:buClrTx/>
              <a:buSzTx/>
              <a:buNone/>
              <a:defRPr/>
            </a:pPr>
            <a:endParaRPr lang="en-US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35A706-7491-0833-5282-5E320ECB8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4423" y="6453124"/>
            <a:ext cx="10429000" cy="365125"/>
          </a:xfrm>
        </p:spPr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Utah Risk Management Agency ● 502 East 770 North, Orem, Utah 84097 ● ph. (801) 225-6692</a:t>
            </a:r>
          </a:p>
        </p:txBody>
      </p:sp>
    </p:spTree>
    <p:extLst>
      <p:ext uri="{BB962C8B-B14F-4D97-AF65-F5344CB8AC3E}">
        <p14:creationId xmlns:p14="http://schemas.microsoft.com/office/powerpoint/2010/main" val="263951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ll/>
      </p:transition>
    </mc:Choice>
    <mc:Fallback xmlns="">
      <p:transition spd="slow">
        <p:pull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F13CAE-F1CA-4413-B03B-44218FAF4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EDBC710-E0AF-576C-134D-598752535C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656" y="0"/>
            <a:ext cx="4653776" cy="6858000"/>
          </a:xfrm>
          <a:prstGeom prst="rect">
            <a:avLst/>
          </a:prstGeom>
          <a:blipFill dpi="0" rotWithShape="1">
            <a:blip r:embed="rId2">
              <a:alphaModFix amt="4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20" name="Rectangle 10">
            <a:extLst>
              <a:ext uri="{FF2B5EF4-FFF2-40B4-BE49-F238E27FC236}">
                <a16:creationId xmlns:a16="http://schemas.microsoft.com/office/drawing/2014/main" id="{EEB6752D-D69F-67AE-B438-200A4873F3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683C6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00587E-188C-DD5D-7161-5EAE195F6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666" y="643467"/>
            <a:ext cx="4010313" cy="557106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Does URMA receive claims from special events?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3325A-1DD5-0719-7D14-3ADE9F831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3442" y="129410"/>
            <a:ext cx="5172006" cy="6006214"/>
          </a:xfrm>
        </p:spPr>
        <p:txBody>
          <a:bodyPr anchor="ctr">
            <a:normAutofit/>
          </a:bodyPr>
          <a:lstStyle/>
          <a:p>
            <a:r>
              <a:rPr lang="en-US" dirty="0"/>
              <a:t>URMA has received 108 reported claims or incidents from special events.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URMA has paid out a total of $726,780 due to claims from special events.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 most expensive special event claim paid out was  $237,941.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Special events that URMA has received claims/incidents from: Parades, Concerts, Shade tents and canopies blowing over, Fireworks, Trip and falls on cords in parks, Rodeos, Running events, Waterslides at city events, Falling signs, Vehicle accidents, City celebrations.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177747-22B3-F797-A867-9720E2F53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4547" y="6363465"/>
            <a:ext cx="9182907" cy="365125"/>
          </a:xfrm>
        </p:spPr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335B74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Utah Risk Management Agency ● 502 East 770 North, Orem, Utah 84097 ● ph. (801) 225-6692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0019367-F243-5214-C3C6-8483F6F017C0}"/>
              </a:ext>
            </a:extLst>
          </p:cNvPr>
          <p:cNvSpPr/>
          <p:nvPr/>
        </p:nvSpPr>
        <p:spPr>
          <a:xfrm rot="5400000">
            <a:off x="-2709675" y="2709672"/>
            <a:ext cx="6858001" cy="1438655"/>
          </a:xfrm>
          <a:prstGeom prst="rect">
            <a:avLst/>
          </a:prstGeom>
          <a:effectLst>
            <a:softEdge rad="12700"/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55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7D7491-8726-B080-5BAC-AC426FEB6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736383-BEBA-61CB-83DB-53C9DD5F2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656" y="0"/>
            <a:ext cx="4653776" cy="6858000"/>
          </a:xfrm>
          <a:prstGeom prst="rect">
            <a:avLst/>
          </a:prstGeom>
          <a:blipFill dpi="0" rotWithShape="1">
            <a:blip r:embed="rId2">
              <a:alphaModFix amt="4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20" name="Rectangle 10">
            <a:extLst>
              <a:ext uri="{FF2B5EF4-FFF2-40B4-BE49-F238E27FC236}">
                <a16:creationId xmlns:a16="http://schemas.microsoft.com/office/drawing/2014/main" id="{BF5C77CD-4667-1E34-8C2E-36735A60B9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683C6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EE6C5B-C941-DB01-DDE5-53FFE2871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666" y="643467"/>
            <a:ext cx="4010313" cy="557106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When is Special Events Insurance needed?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90348928-1D6E-13BF-BA94-7DBB32A691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5734875"/>
              </p:ext>
            </p:extLst>
          </p:nvPr>
        </p:nvGraphicFramePr>
        <p:xfrm>
          <a:off x="6099570" y="129410"/>
          <a:ext cx="5796773" cy="5969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6D479E-4C83-0B57-6693-3C5197DE3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4547" y="6363465"/>
            <a:ext cx="9182907" cy="365125"/>
          </a:xfrm>
        </p:spPr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335B74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Utah Risk Management Agency ● 502 East 770 North, Orem, Utah 84097 ● ph. (801) 225-6692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3657E8F-E95C-3279-26EE-15E231DB7D9D}"/>
              </a:ext>
            </a:extLst>
          </p:cNvPr>
          <p:cNvSpPr/>
          <p:nvPr/>
        </p:nvSpPr>
        <p:spPr>
          <a:xfrm rot="5400000">
            <a:off x="-2709673" y="2709673"/>
            <a:ext cx="6858001" cy="1438655"/>
          </a:xfrm>
          <a:prstGeom prst="rect">
            <a:avLst/>
          </a:prstGeom>
          <a:effectLst>
            <a:softEdge rad="12700"/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7155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4C8855-06AF-42E5-F56F-8CCC1AE22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020C358-1D1B-9FA7-F85D-82B1EC471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4" y="0"/>
            <a:ext cx="4648169" cy="6858000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/>
            <a:tile tx="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06F033-B335-0218-E814-8F1FA1ADD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664633"/>
            <a:ext cx="4329780" cy="5528734"/>
          </a:xfrm>
        </p:spPr>
        <p:txBody>
          <a:bodyPr>
            <a:normAutofit/>
          </a:bodyPr>
          <a:lstStyle/>
          <a:p>
            <a:pPr algn="r"/>
            <a:r>
              <a:rPr lang="en-US" dirty="0">
                <a:solidFill>
                  <a:srgbClr val="FFFFFF"/>
                </a:solidFill>
              </a:rPr>
              <a:t>What is covered and not covered in the </a:t>
            </a:r>
            <a:r>
              <a:rPr lang="en-US" dirty="0" err="1">
                <a:solidFill>
                  <a:srgbClr val="FFFFFF"/>
                </a:solidFill>
              </a:rPr>
              <a:t>urma</a:t>
            </a:r>
            <a:r>
              <a:rPr lang="en-US" dirty="0">
                <a:solidFill>
                  <a:srgbClr val="FFFFFF"/>
                </a:solidFill>
              </a:rPr>
              <a:t> joint protection program?</a:t>
            </a:r>
            <a:br>
              <a:rPr lang="en-US" dirty="0">
                <a:solidFill>
                  <a:srgbClr val="FFFFFF"/>
                </a:solidFill>
              </a:rPr>
            </a:b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CDE8F1-5117-D1C0-F1CD-36C12FA75A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9224" y="452946"/>
            <a:ext cx="7153835" cy="5952109"/>
          </a:xfrm>
        </p:spPr>
        <p:txBody>
          <a:bodyPr anchor="ctr">
            <a:normAutofit fontScale="250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40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40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40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12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Covered:</a:t>
            </a:r>
            <a:endParaRPr kumimoji="0" lang="en-US" sz="1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SzTx/>
              <a:tabLst/>
              <a:defRPr/>
            </a:pPr>
            <a:r>
              <a:rPr lang="en-US" sz="4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	</a:t>
            </a:r>
            <a:r>
              <a:rPr lang="en-US" sz="8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Third party liability, bodily injury, and property are 	covered except as specifically excluded.</a:t>
            </a:r>
          </a:p>
          <a:p>
            <a:pPr marL="0" indent="0">
              <a:spcBef>
                <a:spcPts val="1000"/>
              </a:spcBef>
              <a:buClrTx/>
              <a:buSzTx/>
              <a:buNone/>
              <a:defRPr/>
            </a:pPr>
            <a:endParaRPr lang="en-US" sz="4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1000"/>
              </a:spcBef>
              <a:buClrTx/>
              <a:buSzTx/>
              <a:buNone/>
              <a:defRPr/>
            </a:pPr>
            <a:endParaRPr lang="en-US" sz="47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1000"/>
              </a:spcBef>
              <a:buClrTx/>
              <a:buSzTx/>
              <a:buNone/>
              <a:defRPr/>
            </a:pPr>
            <a:r>
              <a:rPr lang="en-US" sz="1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 Covered and Excluded:</a:t>
            </a:r>
          </a:p>
          <a:p>
            <a:pPr>
              <a:spcBef>
                <a:spcPts val="1000"/>
              </a:spcBef>
              <a:buClr>
                <a:schemeClr val="tx1"/>
              </a:buClr>
              <a:buSzTx/>
              <a:defRPr/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	</a:t>
            </a:r>
            <a:r>
              <a:rPr lang="en-US" sz="8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Pollutants, workers’ compensation/unemployment 	compensation/disability benefits, nuclear material, first 	party property damage, airports, aircraft, drone collision 	with aircraft, medium to large transit authority/transit 	system, mold, act of terrorism, war, asbestos, medical 	practices (except public safety services), breach of 	contracts, fireworks (unless site has been inspected, used 	and purchased by a licensed and insured vendor, members 	shooting off their own fireworks are certified with the 	State Fire Marshall’s office, have a crowd control plan, and 	train their personnel annually), and additional exclusions 	as listed in the JPP.</a:t>
            </a:r>
          </a:p>
          <a:p>
            <a:pPr marL="0" indent="0">
              <a:spcBef>
                <a:spcPts val="1000"/>
              </a:spcBef>
              <a:buClrTx/>
              <a:buSzTx/>
              <a:buNone/>
              <a:defRPr/>
            </a:pPr>
            <a:endParaRPr lang="en-US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A4539B-825B-10C7-791B-F92CA0112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4423" y="6453124"/>
            <a:ext cx="10429000" cy="365125"/>
          </a:xfrm>
        </p:spPr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Utah Risk Management Agency ● 502 East 770 North, Orem, Utah 84097 ● ph. (801) 225-6692</a:t>
            </a:r>
          </a:p>
        </p:txBody>
      </p:sp>
    </p:spTree>
    <p:extLst>
      <p:ext uri="{BB962C8B-B14F-4D97-AF65-F5344CB8AC3E}">
        <p14:creationId xmlns:p14="http://schemas.microsoft.com/office/powerpoint/2010/main" val="2640975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ll/>
      </p:transition>
    </mc:Choice>
    <mc:Fallback xmlns="">
      <p:transition spd="slow">
        <p:pull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9825A8-6B47-787F-8C27-76EA3F16F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49A685-FBB9-473D-E328-0ED2385043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4" y="0"/>
            <a:ext cx="4648169" cy="6858000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/>
            <a:tile tx="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F74503-DC69-ED0E-066B-5684A2E75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664633"/>
            <a:ext cx="4329780" cy="5528734"/>
          </a:xfrm>
        </p:spPr>
        <p:txBody>
          <a:bodyPr>
            <a:normAutofit/>
          </a:bodyPr>
          <a:lstStyle/>
          <a:p>
            <a:pPr algn="r"/>
            <a:r>
              <a:rPr lang="en-US" dirty="0">
                <a:solidFill>
                  <a:srgbClr val="FFFFFF"/>
                </a:solidFill>
              </a:rPr>
              <a:t>Special Events and Insurance Requirements</a:t>
            </a:r>
            <a:br>
              <a:rPr lang="en-US" dirty="0">
                <a:solidFill>
                  <a:srgbClr val="FFFFFF"/>
                </a:solidFill>
              </a:rPr>
            </a:b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44F39F-493F-10E3-B13A-2D214250C5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9224" y="452946"/>
            <a:ext cx="7153835" cy="5952109"/>
          </a:xfr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“By failing to prepare, you are preparing to fail”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6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spcBef>
                <a:spcPts val="1000"/>
              </a:spcBef>
              <a:buClrTx/>
              <a:buSzTx/>
              <a:buNone/>
              <a:defRPr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Won’t happen to me!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F8757B-CE3F-155B-4BFC-9F42E0C9A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4423" y="6453124"/>
            <a:ext cx="10429000" cy="365125"/>
          </a:xfrm>
        </p:spPr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Utah Risk Management Agency ● 502 East 770 North, Orem, Utah 84097 ● ph. (801) 225-6692</a:t>
            </a:r>
          </a:p>
        </p:txBody>
      </p:sp>
    </p:spTree>
    <p:extLst>
      <p:ext uri="{BB962C8B-B14F-4D97-AF65-F5344CB8AC3E}">
        <p14:creationId xmlns:p14="http://schemas.microsoft.com/office/powerpoint/2010/main" val="26894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ll/>
      </p:transition>
    </mc:Choice>
    <mc:Fallback xmlns="">
      <p:transition spd="slow">
        <p:pull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1028</TotalTime>
  <Words>712</Words>
  <Application>Microsoft Office PowerPoint</Application>
  <PresentationFormat>Widescreen</PresentationFormat>
  <Paragraphs>56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Aptos</vt:lpstr>
      <vt:lpstr>Arial</vt:lpstr>
      <vt:lpstr>Calibri</vt:lpstr>
      <vt:lpstr>Rockwell</vt:lpstr>
      <vt:lpstr>Rockwell Condensed</vt:lpstr>
      <vt:lpstr>Rockwell Extra Bold</vt:lpstr>
      <vt:lpstr>Wingdings</vt:lpstr>
      <vt:lpstr>Wood Type</vt:lpstr>
      <vt:lpstr>Special Events and Insurance Requirements </vt:lpstr>
      <vt:lpstr>What is a Special Event?</vt:lpstr>
      <vt:lpstr>National Statistics on incidents from fireworks and inflatables </vt:lpstr>
      <vt:lpstr>Does URMA receive claims from special events?</vt:lpstr>
      <vt:lpstr>When is Special Events Insurance needed?</vt:lpstr>
      <vt:lpstr>What is covered and not covered in the urma joint protection program? </vt:lpstr>
      <vt:lpstr>Special Events and Insurance Requirements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Jason Davis</dc:creator>
  <cp:lastModifiedBy>Shianne Wadley</cp:lastModifiedBy>
  <cp:revision>24</cp:revision>
  <cp:lastPrinted>2026-07-14T20:57:57Z</cp:lastPrinted>
  <dcterms:created xsi:type="dcterms:W3CDTF">2024-11-12T17:23:43Z</dcterms:created>
  <dcterms:modified xsi:type="dcterms:W3CDTF">2026-07-29T19:44:15Z</dcterms:modified>
</cp:coreProperties>
</file>