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14.xml" ContentType="application/vnd.openxmlformats-officedocument.drawingml.chart+xml"/>
  <Override PartName="/ppt/notesSlides/notesSlide17.xml" ContentType="application/vnd.openxmlformats-officedocument.presentationml.notesSlide+xml"/>
  <Override PartName="/ppt/charts/chart15.xml" ContentType="application/vnd.openxmlformats-officedocument.drawingml.chart+xml"/>
  <Override PartName="/ppt/notesSlides/notesSlide18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7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1FCA24-2BEF-4BC6-87D9-4AD8771FC4CF}" v="1" dt="2026-07-21T16:53:23.886"/>
    <p1510:client id="{CF13E990-AA0D-412E-B781-1675874A9ADD}" v="1" dt="2026-07-21T22:00:00.9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dan Rapp" userId="cf5dfd6b-219e-4b84-85b1-9162bb66b00e" providerId="ADAL" clId="{5AA60F08-EAC2-4A1C-B86A-0DC3F52A9F36}"/>
    <pc:docChg chg="undo custSel addSld modSld sldOrd">
      <pc:chgData name="Jordan Rapp" userId="cf5dfd6b-219e-4b84-85b1-9162bb66b00e" providerId="ADAL" clId="{5AA60F08-EAC2-4A1C-B86A-0DC3F52A9F36}" dt="2026-07-21T22:03:59.687" v="752" actId="20577"/>
      <pc:docMkLst>
        <pc:docMk/>
      </pc:docMkLst>
      <pc:sldChg chg="modSp mod">
        <pc:chgData name="Jordan Rapp" userId="cf5dfd6b-219e-4b84-85b1-9162bb66b00e" providerId="ADAL" clId="{5AA60F08-EAC2-4A1C-B86A-0DC3F52A9F36}" dt="2026-07-21T16:08:56.390" v="12" actId="1076"/>
        <pc:sldMkLst>
          <pc:docMk/>
          <pc:sldMk cId="0" sldId="256"/>
        </pc:sldMkLst>
        <pc:spChg chg="mod">
          <ac:chgData name="Jordan Rapp" userId="cf5dfd6b-219e-4b84-85b1-9162bb66b00e" providerId="ADAL" clId="{5AA60F08-EAC2-4A1C-B86A-0DC3F52A9F36}" dt="2026-07-21T16:08:54.344" v="11" actId="14100"/>
          <ac:spMkLst>
            <pc:docMk/>
            <pc:sldMk cId="0" sldId="256"/>
            <ac:spMk id="6" creationId="{00000000-0000-0000-0000-000000000000}"/>
          </ac:spMkLst>
        </pc:spChg>
        <pc:picChg chg="mod">
          <ac:chgData name="Jordan Rapp" userId="cf5dfd6b-219e-4b84-85b1-9162bb66b00e" providerId="ADAL" clId="{5AA60F08-EAC2-4A1C-B86A-0DC3F52A9F36}" dt="2026-07-21T16:08:56.390" v="12" actId="1076"/>
          <ac:picMkLst>
            <pc:docMk/>
            <pc:sldMk cId="0" sldId="256"/>
            <ac:picMk id="7" creationId="{00000000-0000-0000-0000-000000000000}"/>
          </ac:picMkLst>
        </pc:picChg>
      </pc:sldChg>
      <pc:sldChg chg="delSp modSp mod">
        <pc:chgData name="Jordan Rapp" userId="cf5dfd6b-219e-4b84-85b1-9162bb66b00e" providerId="ADAL" clId="{5AA60F08-EAC2-4A1C-B86A-0DC3F52A9F36}" dt="2026-07-21T16:12:10.648" v="107" actId="1076"/>
        <pc:sldMkLst>
          <pc:docMk/>
          <pc:sldMk cId="0" sldId="257"/>
        </pc:sldMkLst>
        <pc:spChg chg="del mod">
          <ac:chgData name="Jordan Rapp" userId="cf5dfd6b-219e-4b84-85b1-9162bb66b00e" providerId="ADAL" clId="{5AA60F08-EAC2-4A1C-B86A-0DC3F52A9F36}" dt="2026-07-21T16:09:17.676" v="14" actId="478"/>
          <ac:spMkLst>
            <pc:docMk/>
            <pc:sldMk cId="0" sldId="257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12:10.648" v="107" actId="1076"/>
          <ac:spMkLst>
            <pc:docMk/>
            <pc:sldMk cId="0" sldId="257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11:06.689" v="83" actId="20577"/>
          <ac:spMkLst>
            <pc:docMk/>
            <pc:sldMk cId="0" sldId="257"/>
            <ac:spMk id="5" creationId="{00000000-0000-0000-0000-000000000000}"/>
          </ac:spMkLst>
        </pc:spChg>
        <pc:spChg chg="del mod">
          <ac:chgData name="Jordan Rapp" userId="cf5dfd6b-219e-4b84-85b1-9162bb66b00e" providerId="ADAL" clId="{5AA60F08-EAC2-4A1C-B86A-0DC3F52A9F36}" dt="2026-07-21T16:11:09.385" v="86" actId="478"/>
          <ac:spMkLst>
            <pc:docMk/>
            <pc:sldMk cId="0" sldId="257"/>
            <ac:spMk id="7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11:10.569" v="88" actId="20577"/>
          <ac:spMkLst>
            <pc:docMk/>
            <pc:sldMk cId="0" sldId="257"/>
            <ac:spMk id="8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11:12.552" v="100" actId="20577"/>
          <ac:spMkLst>
            <pc:docMk/>
            <pc:sldMk cId="0" sldId="257"/>
            <ac:spMk id="9" creationId="{00000000-0000-0000-0000-000000000000}"/>
          </ac:spMkLst>
        </pc:spChg>
      </pc:sldChg>
      <pc:sldChg chg="delSp modSp mod">
        <pc:chgData name="Jordan Rapp" userId="cf5dfd6b-219e-4b84-85b1-9162bb66b00e" providerId="ADAL" clId="{5AA60F08-EAC2-4A1C-B86A-0DC3F52A9F36}" dt="2026-07-21T21:11:35.650" v="707" actId="20577"/>
        <pc:sldMkLst>
          <pc:docMk/>
          <pc:sldMk cId="0" sldId="258"/>
        </pc:sldMkLst>
        <pc:spChg chg="del">
          <ac:chgData name="Jordan Rapp" userId="cf5dfd6b-219e-4b84-85b1-9162bb66b00e" providerId="ADAL" clId="{5AA60F08-EAC2-4A1C-B86A-0DC3F52A9F36}" dt="2026-07-21T16:19:54.912" v="108" actId="478"/>
          <ac:spMkLst>
            <pc:docMk/>
            <pc:sldMk cId="0" sldId="258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21:33.036" v="128" actId="122"/>
          <ac:spMkLst>
            <pc:docMk/>
            <pc:sldMk cId="0" sldId="258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21:40.250" v="129" actId="122"/>
          <ac:spMkLst>
            <pc:docMk/>
            <pc:sldMk cId="0" sldId="258"/>
            <ac:spMk id="5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21:11:35.650" v="707" actId="20577"/>
          <ac:spMkLst>
            <pc:docMk/>
            <pc:sldMk cId="0" sldId="258"/>
            <ac:spMk id="101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21:10:38.982" v="675" actId="1076"/>
          <ac:spMkLst>
            <pc:docMk/>
            <pc:sldMk cId="0" sldId="258"/>
            <ac:spMk id="102" creationId="{00000000-0000-0000-0000-000000000000}"/>
          </ac:spMkLst>
        </pc:spChg>
      </pc:sldChg>
      <pc:sldChg chg="delSp modSp mod">
        <pc:chgData name="Jordan Rapp" userId="cf5dfd6b-219e-4b84-85b1-9162bb66b00e" providerId="ADAL" clId="{5AA60F08-EAC2-4A1C-B86A-0DC3F52A9F36}" dt="2026-07-21T16:28:25.107" v="150" actId="20577"/>
        <pc:sldMkLst>
          <pc:docMk/>
          <pc:sldMk cId="0" sldId="259"/>
        </pc:sldMkLst>
        <pc:spChg chg="del">
          <ac:chgData name="Jordan Rapp" userId="cf5dfd6b-219e-4b84-85b1-9162bb66b00e" providerId="ADAL" clId="{5AA60F08-EAC2-4A1C-B86A-0DC3F52A9F36}" dt="2026-07-21T16:23:30.413" v="130" actId="478"/>
          <ac:spMkLst>
            <pc:docMk/>
            <pc:sldMk cId="0" sldId="259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23:32.136" v="131" actId="122"/>
          <ac:spMkLst>
            <pc:docMk/>
            <pc:sldMk cId="0" sldId="259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23:55.389" v="147" actId="20577"/>
          <ac:spMkLst>
            <pc:docMk/>
            <pc:sldMk cId="0" sldId="259"/>
            <ac:spMk id="10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28:25.107" v="150" actId="20577"/>
          <ac:spMkLst>
            <pc:docMk/>
            <pc:sldMk cId="0" sldId="259"/>
            <ac:spMk id="16" creationId="{00000000-0000-0000-0000-000000000000}"/>
          </ac:spMkLst>
        </pc:spChg>
      </pc:sldChg>
      <pc:sldChg chg="delSp modSp mod">
        <pc:chgData name="Jordan Rapp" userId="cf5dfd6b-219e-4b84-85b1-9162bb66b00e" providerId="ADAL" clId="{5AA60F08-EAC2-4A1C-B86A-0DC3F52A9F36}" dt="2026-07-21T16:31:29.394" v="162" actId="20577"/>
        <pc:sldMkLst>
          <pc:docMk/>
          <pc:sldMk cId="0" sldId="260"/>
        </pc:sldMkLst>
        <pc:spChg chg="del">
          <ac:chgData name="Jordan Rapp" userId="cf5dfd6b-219e-4b84-85b1-9162bb66b00e" providerId="ADAL" clId="{5AA60F08-EAC2-4A1C-B86A-0DC3F52A9F36}" dt="2026-07-21T16:28:49.075" v="155" actId="478"/>
          <ac:spMkLst>
            <pc:docMk/>
            <pc:sldMk cId="0" sldId="260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28:45.875" v="153" actId="122"/>
          <ac:spMkLst>
            <pc:docMk/>
            <pc:sldMk cId="0" sldId="260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28:53.988" v="156" actId="1076"/>
          <ac:spMkLst>
            <pc:docMk/>
            <pc:sldMk cId="0" sldId="260"/>
            <ac:spMk id="5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28:41.709" v="151" actId="122"/>
          <ac:spMkLst>
            <pc:docMk/>
            <pc:sldMk cId="0" sldId="260"/>
            <ac:spMk id="6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28:43.839" v="152" actId="122"/>
          <ac:spMkLst>
            <pc:docMk/>
            <pc:sldMk cId="0" sldId="260"/>
            <ac:spMk id="8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31:10.453" v="160" actId="1076"/>
          <ac:spMkLst>
            <pc:docMk/>
            <pc:sldMk cId="0" sldId="260"/>
            <ac:spMk id="10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31:10.453" v="160" actId="1076"/>
          <ac:spMkLst>
            <pc:docMk/>
            <pc:sldMk cId="0" sldId="260"/>
            <ac:spMk id="11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31:29.394" v="162" actId="20577"/>
          <ac:spMkLst>
            <pc:docMk/>
            <pc:sldMk cId="0" sldId="260"/>
            <ac:spMk id="1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31:04.636" v="159" actId="1076"/>
          <ac:spMkLst>
            <pc:docMk/>
            <pc:sldMk cId="0" sldId="260"/>
            <ac:spMk id="13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31:04.636" v="159" actId="1076"/>
          <ac:spMkLst>
            <pc:docMk/>
            <pc:sldMk cId="0" sldId="260"/>
            <ac:spMk id="1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31:04.636" v="159" actId="1076"/>
          <ac:spMkLst>
            <pc:docMk/>
            <pc:sldMk cId="0" sldId="260"/>
            <ac:spMk id="15" creationId="{00000000-0000-0000-0000-000000000000}"/>
          </ac:spMkLst>
        </pc:spChg>
      </pc:sldChg>
      <pc:sldChg chg="delSp modSp mod ord">
        <pc:chgData name="Jordan Rapp" userId="cf5dfd6b-219e-4b84-85b1-9162bb66b00e" providerId="ADAL" clId="{5AA60F08-EAC2-4A1C-B86A-0DC3F52A9F36}" dt="2026-07-21T21:59:49.648" v="719"/>
        <pc:sldMkLst>
          <pc:docMk/>
          <pc:sldMk cId="0" sldId="261"/>
        </pc:sldMkLst>
        <pc:spChg chg="del">
          <ac:chgData name="Jordan Rapp" userId="cf5dfd6b-219e-4b84-85b1-9162bb66b00e" providerId="ADAL" clId="{5AA60F08-EAC2-4A1C-B86A-0DC3F52A9F36}" dt="2026-07-21T16:31:48.865" v="163" actId="478"/>
          <ac:spMkLst>
            <pc:docMk/>
            <pc:sldMk cId="0" sldId="261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32:04.823" v="166" actId="1076"/>
          <ac:spMkLst>
            <pc:docMk/>
            <pc:sldMk cId="0" sldId="261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31:52.853" v="165" actId="122"/>
          <ac:spMkLst>
            <pc:docMk/>
            <pc:sldMk cId="0" sldId="261"/>
            <ac:spMk id="5" creationId="{00000000-0000-0000-0000-000000000000}"/>
          </ac:spMkLst>
        </pc:spChg>
      </pc:sldChg>
      <pc:sldChg chg="delSp modSp mod">
        <pc:chgData name="Jordan Rapp" userId="cf5dfd6b-219e-4b84-85b1-9162bb66b00e" providerId="ADAL" clId="{5AA60F08-EAC2-4A1C-B86A-0DC3F52A9F36}" dt="2026-07-21T16:35:10.770" v="170" actId="1076"/>
        <pc:sldMkLst>
          <pc:docMk/>
          <pc:sldMk cId="0" sldId="262"/>
        </pc:sldMkLst>
        <pc:spChg chg="del">
          <ac:chgData name="Jordan Rapp" userId="cf5dfd6b-219e-4b84-85b1-9162bb66b00e" providerId="ADAL" clId="{5AA60F08-EAC2-4A1C-B86A-0DC3F52A9F36}" dt="2026-07-21T16:34:58.328" v="167" actId="478"/>
          <ac:spMkLst>
            <pc:docMk/>
            <pc:sldMk cId="0" sldId="262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35:01.182" v="168" actId="122"/>
          <ac:spMkLst>
            <pc:docMk/>
            <pc:sldMk cId="0" sldId="262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35:10.770" v="170" actId="1076"/>
          <ac:spMkLst>
            <pc:docMk/>
            <pc:sldMk cId="0" sldId="262"/>
            <ac:spMk id="5" creationId="{00000000-0000-0000-0000-000000000000}"/>
          </ac:spMkLst>
        </pc:spChg>
      </pc:sldChg>
      <pc:sldChg chg="delSp modSp mod">
        <pc:chgData name="Jordan Rapp" userId="cf5dfd6b-219e-4b84-85b1-9162bb66b00e" providerId="ADAL" clId="{5AA60F08-EAC2-4A1C-B86A-0DC3F52A9F36}" dt="2026-07-21T22:01:36.534" v="742" actId="403"/>
        <pc:sldMkLst>
          <pc:docMk/>
          <pc:sldMk cId="0" sldId="263"/>
        </pc:sldMkLst>
        <pc:spChg chg="del">
          <ac:chgData name="Jordan Rapp" userId="cf5dfd6b-219e-4b84-85b1-9162bb66b00e" providerId="ADAL" clId="{5AA60F08-EAC2-4A1C-B86A-0DC3F52A9F36}" dt="2026-07-21T16:36:06.952" v="171" actId="478"/>
          <ac:spMkLst>
            <pc:docMk/>
            <pc:sldMk cId="0" sldId="263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36:10.158" v="173" actId="122"/>
          <ac:spMkLst>
            <pc:docMk/>
            <pc:sldMk cId="0" sldId="263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22:01:36.534" v="742" actId="403"/>
          <ac:spMkLst>
            <pc:docMk/>
            <pc:sldMk cId="0" sldId="263"/>
            <ac:spMk id="10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9:44:46.708" v="674" actId="20577"/>
          <ac:spMkLst>
            <pc:docMk/>
            <pc:sldMk cId="0" sldId="263"/>
            <ac:spMk id="11" creationId="{00000000-0000-0000-0000-000000000000}"/>
          </ac:spMkLst>
        </pc:spChg>
        <pc:picChg chg="del">
          <ac:chgData name="Jordan Rapp" userId="cf5dfd6b-219e-4b84-85b1-9162bb66b00e" providerId="ADAL" clId="{5AA60F08-EAC2-4A1C-B86A-0DC3F52A9F36}" dt="2026-07-21T16:36:08.152" v="172" actId="478"/>
          <ac:picMkLst>
            <pc:docMk/>
            <pc:sldMk cId="0" sldId="263"/>
            <ac:picMk id="3" creationId="{00000000-0000-0000-0000-000000000000}"/>
          </ac:picMkLst>
        </pc:picChg>
      </pc:sldChg>
      <pc:sldChg chg="delSp modSp mod">
        <pc:chgData name="Jordan Rapp" userId="cf5dfd6b-219e-4b84-85b1-9162bb66b00e" providerId="ADAL" clId="{5AA60F08-EAC2-4A1C-B86A-0DC3F52A9F36}" dt="2026-07-21T16:45:06.630" v="197" actId="403"/>
        <pc:sldMkLst>
          <pc:docMk/>
          <pc:sldMk cId="0" sldId="264"/>
        </pc:sldMkLst>
        <pc:spChg chg="del">
          <ac:chgData name="Jordan Rapp" userId="cf5dfd6b-219e-4b84-85b1-9162bb66b00e" providerId="ADAL" clId="{5AA60F08-EAC2-4A1C-B86A-0DC3F52A9F36}" dt="2026-07-21T16:40:16.502" v="176" actId="478"/>
          <ac:spMkLst>
            <pc:docMk/>
            <pc:sldMk cId="0" sldId="264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0:12.988" v="174" actId="122"/>
          <ac:spMkLst>
            <pc:docMk/>
            <pc:sldMk cId="0" sldId="264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0:20.858" v="177" actId="1076"/>
          <ac:spMkLst>
            <pc:docMk/>
            <pc:sldMk cId="0" sldId="264"/>
            <ac:spMk id="5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5:06.630" v="197" actId="403"/>
          <ac:spMkLst>
            <pc:docMk/>
            <pc:sldMk cId="0" sldId="264"/>
            <ac:spMk id="6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1:14.969" v="188" actId="14100"/>
          <ac:spMkLst>
            <pc:docMk/>
            <pc:sldMk cId="0" sldId="264"/>
            <ac:spMk id="8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1:00.282" v="184" actId="403"/>
          <ac:spMkLst>
            <pc:docMk/>
            <pc:sldMk cId="0" sldId="264"/>
            <ac:spMk id="9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0:54.499" v="180" actId="403"/>
          <ac:spMkLst>
            <pc:docMk/>
            <pc:sldMk cId="0" sldId="264"/>
            <ac:spMk id="10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1:09.263" v="186" actId="1076"/>
          <ac:spMkLst>
            <pc:docMk/>
            <pc:sldMk cId="0" sldId="264"/>
            <ac:spMk id="11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2:41.237" v="192" actId="1076"/>
          <ac:spMkLst>
            <pc:docMk/>
            <pc:sldMk cId="0" sldId="264"/>
            <ac:spMk id="1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2:30.760" v="189" actId="1076"/>
          <ac:spMkLst>
            <pc:docMk/>
            <pc:sldMk cId="0" sldId="264"/>
            <ac:spMk id="13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1:12.739" v="187" actId="1076"/>
          <ac:spMkLst>
            <pc:docMk/>
            <pc:sldMk cId="0" sldId="264"/>
            <ac:spMk id="1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2:38.400" v="191" actId="1076"/>
          <ac:spMkLst>
            <pc:docMk/>
            <pc:sldMk cId="0" sldId="264"/>
            <ac:spMk id="15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2:36.100" v="190" actId="1076"/>
          <ac:spMkLst>
            <pc:docMk/>
            <pc:sldMk cId="0" sldId="264"/>
            <ac:spMk id="16" creationId="{00000000-0000-0000-0000-000000000000}"/>
          </ac:spMkLst>
        </pc:spChg>
        <pc:graphicFrameChg chg="mod">
          <ac:chgData name="Jordan Rapp" userId="cf5dfd6b-219e-4b84-85b1-9162bb66b00e" providerId="ADAL" clId="{5AA60F08-EAC2-4A1C-B86A-0DC3F52A9F36}" dt="2026-07-21T16:44:56.085" v="193" actId="14100"/>
          <ac:graphicFrameMkLst>
            <pc:docMk/>
            <pc:sldMk cId="0" sldId="264"/>
            <ac:graphicFrameMk id="7" creationId="{00000000-0000-0000-0000-000000000000}"/>
          </ac:graphicFrameMkLst>
        </pc:graphicFrameChg>
      </pc:sldChg>
      <pc:sldChg chg="delSp modSp mod">
        <pc:chgData name="Jordan Rapp" userId="cf5dfd6b-219e-4b84-85b1-9162bb66b00e" providerId="ADAL" clId="{5AA60F08-EAC2-4A1C-B86A-0DC3F52A9F36}" dt="2026-07-21T16:49:46.326" v="209" actId="403"/>
        <pc:sldMkLst>
          <pc:docMk/>
          <pc:sldMk cId="0" sldId="265"/>
        </pc:sldMkLst>
        <pc:spChg chg="del">
          <ac:chgData name="Jordan Rapp" userId="cf5dfd6b-219e-4b84-85b1-9162bb66b00e" providerId="ADAL" clId="{5AA60F08-EAC2-4A1C-B86A-0DC3F52A9F36}" dt="2026-07-21T16:46:07.626" v="199" actId="478"/>
          <ac:spMkLst>
            <pc:docMk/>
            <pc:sldMk cId="0" sldId="265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6:12.934" v="200" actId="122"/>
          <ac:spMkLst>
            <pc:docMk/>
            <pc:sldMk cId="0" sldId="265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6:18.112" v="202" actId="1076"/>
          <ac:spMkLst>
            <pc:docMk/>
            <pc:sldMk cId="0" sldId="265"/>
            <ac:spMk id="5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9:46.326" v="209" actId="403"/>
          <ac:spMkLst>
            <pc:docMk/>
            <pc:sldMk cId="0" sldId="265"/>
            <ac:spMk id="7" creationId="{00000000-0000-0000-0000-000000000000}"/>
          </ac:spMkLst>
        </pc:spChg>
        <pc:graphicFrameChg chg="mod">
          <ac:chgData name="Jordan Rapp" userId="cf5dfd6b-219e-4b84-85b1-9162bb66b00e" providerId="ADAL" clId="{5AA60F08-EAC2-4A1C-B86A-0DC3F52A9F36}" dt="2026-07-21T16:49:26.373" v="203" actId="1076"/>
          <ac:graphicFrameMkLst>
            <pc:docMk/>
            <pc:sldMk cId="0" sldId="265"/>
            <ac:graphicFrameMk id="6" creationId="{00000000-0000-0000-0000-000000000000}"/>
          </ac:graphicFrameMkLst>
        </pc:graphicFrameChg>
        <pc:picChg chg="del">
          <ac:chgData name="Jordan Rapp" userId="cf5dfd6b-219e-4b84-85b1-9162bb66b00e" providerId="ADAL" clId="{5AA60F08-EAC2-4A1C-B86A-0DC3F52A9F36}" dt="2026-07-21T16:46:05.842" v="198" actId="478"/>
          <ac:picMkLst>
            <pc:docMk/>
            <pc:sldMk cId="0" sldId="265"/>
            <ac:picMk id="3" creationId="{00000000-0000-0000-0000-000000000000}"/>
          </ac:picMkLst>
        </pc:picChg>
      </pc:sldChg>
      <pc:sldChg chg="delSp modSp mod">
        <pc:chgData name="Jordan Rapp" userId="cf5dfd6b-219e-4b84-85b1-9162bb66b00e" providerId="ADAL" clId="{5AA60F08-EAC2-4A1C-B86A-0DC3F52A9F36}" dt="2026-07-21T16:50:01.299" v="214" actId="1076"/>
        <pc:sldMkLst>
          <pc:docMk/>
          <pc:sldMk cId="0" sldId="266"/>
        </pc:sldMkLst>
        <pc:spChg chg="del">
          <ac:chgData name="Jordan Rapp" userId="cf5dfd6b-219e-4b84-85b1-9162bb66b00e" providerId="ADAL" clId="{5AA60F08-EAC2-4A1C-B86A-0DC3F52A9F36}" dt="2026-07-21T16:49:54.976" v="211" actId="478"/>
          <ac:spMkLst>
            <pc:docMk/>
            <pc:sldMk cId="0" sldId="266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49:56.625" v="212" actId="122"/>
          <ac:spMkLst>
            <pc:docMk/>
            <pc:sldMk cId="0" sldId="266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50:01.299" v="214" actId="1076"/>
          <ac:spMkLst>
            <pc:docMk/>
            <pc:sldMk cId="0" sldId="266"/>
            <ac:spMk id="5" creationId="{00000000-0000-0000-0000-000000000000}"/>
          </ac:spMkLst>
        </pc:spChg>
        <pc:picChg chg="del">
          <ac:chgData name="Jordan Rapp" userId="cf5dfd6b-219e-4b84-85b1-9162bb66b00e" providerId="ADAL" clId="{5AA60F08-EAC2-4A1C-B86A-0DC3F52A9F36}" dt="2026-07-21T16:49:54.256" v="210" actId="478"/>
          <ac:picMkLst>
            <pc:docMk/>
            <pc:sldMk cId="0" sldId="266"/>
            <ac:picMk id="3" creationId="{00000000-0000-0000-0000-000000000000}"/>
          </ac:picMkLst>
        </pc:picChg>
      </pc:sldChg>
      <pc:sldChg chg="delSp modSp mod">
        <pc:chgData name="Jordan Rapp" userId="cf5dfd6b-219e-4b84-85b1-9162bb66b00e" providerId="ADAL" clId="{5AA60F08-EAC2-4A1C-B86A-0DC3F52A9F36}" dt="2026-07-21T21:16:55.221" v="710" actId="14100"/>
        <pc:sldMkLst>
          <pc:docMk/>
          <pc:sldMk cId="0" sldId="267"/>
        </pc:sldMkLst>
        <pc:spChg chg="del">
          <ac:chgData name="Jordan Rapp" userId="cf5dfd6b-219e-4b84-85b1-9162bb66b00e" providerId="ADAL" clId="{5AA60F08-EAC2-4A1C-B86A-0DC3F52A9F36}" dt="2026-07-21T16:51:11.425" v="216" actId="478"/>
          <ac:spMkLst>
            <pc:docMk/>
            <pc:sldMk cId="0" sldId="267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51:13.304" v="217" actId="122"/>
          <ac:spMkLst>
            <pc:docMk/>
            <pc:sldMk cId="0" sldId="267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51:37.740" v="219" actId="1076"/>
          <ac:spMkLst>
            <pc:docMk/>
            <pc:sldMk cId="0" sldId="267"/>
            <ac:spMk id="5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21:16:48.071" v="708" actId="14100"/>
          <ac:spMkLst>
            <pc:docMk/>
            <pc:sldMk cId="0" sldId="267"/>
            <ac:spMk id="7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52:40.417" v="230" actId="20577"/>
          <ac:spMkLst>
            <pc:docMk/>
            <pc:sldMk cId="0" sldId="267"/>
            <ac:spMk id="9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21:16:55.221" v="710" actId="14100"/>
          <ac:spMkLst>
            <pc:docMk/>
            <pc:sldMk cId="0" sldId="267"/>
            <ac:spMk id="10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53:14.023" v="231" actId="20577"/>
          <ac:spMkLst>
            <pc:docMk/>
            <pc:sldMk cId="0" sldId="267"/>
            <ac:spMk id="11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54:44.983" v="321" actId="20577"/>
          <ac:spMkLst>
            <pc:docMk/>
            <pc:sldMk cId="0" sldId="267"/>
            <ac:spMk id="12" creationId="{00000000-0000-0000-0000-000000000000}"/>
          </ac:spMkLst>
        </pc:spChg>
        <pc:picChg chg="del">
          <ac:chgData name="Jordan Rapp" userId="cf5dfd6b-219e-4b84-85b1-9162bb66b00e" providerId="ADAL" clId="{5AA60F08-EAC2-4A1C-B86A-0DC3F52A9F36}" dt="2026-07-21T16:51:10.976" v="215" actId="478"/>
          <ac:picMkLst>
            <pc:docMk/>
            <pc:sldMk cId="0" sldId="267"/>
            <ac:picMk id="3" creationId="{00000000-0000-0000-0000-000000000000}"/>
          </ac:picMkLst>
        </pc:picChg>
      </pc:sldChg>
      <pc:sldChg chg="delSp modSp mod">
        <pc:chgData name="Jordan Rapp" userId="cf5dfd6b-219e-4b84-85b1-9162bb66b00e" providerId="ADAL" clId="{5AA60F08-EAC2-4A1C-B86A-0DC3F52A9F36}" dt="2026-07-21T22:02:51.181" v="745" actId="403"/>
        <pc:sldMkLst>
          <pc:docMk/>
          <pc:sldMk cId="0" sldId="268"/>
        </pc:sldMkLst>
        <pc:spChg chg="del">
          <ac:chgData name="Jordan Rapp" userId="cf5dfd6b-219e-4b84-85b1-9162bb66b00e" providerId="ADAL" clId="{5AA60F08-EAC2-4A1C-B86A-0DC3F52A9F36}" dt="2026-07-21T16:55:44.855" v="323" actId="478"/>
          <ac:spMkLst>
            <pc:docMk/>
            <pc:sldMk cId="0" sldId="268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55:46.843" v="324" actId="122"/>
          <ac:spMkLst>
            <pc:docMk/>
            <pc:sldMk cId="0" sldId="268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6:55:51.853" v="326" actId="1076"/>
          <ac:spMkLst>
            <pc:docMk/>
            <pc:sldMk cId="0" sldId="268"/>
            <ac:spMk id="5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22:02:51.181" v="745" actId="403"/>
          <ac:spMkLst>
            <pc:docMk/>
            <pc:sldMk cId="0" sldId="268"/>
            <ac:spMk id="9" creationId="{00000000-0000-0000-0000-000000000000}"/>
          </ac:spMkLst>
        </pc:spChg>
        <pc:picChg chg="del">
          <ac:chgData name="Jordan Rapp" userId="cf5dfd6b-219e-4b84-85b1-9162bb66b00e" providerId="ADAL" clId="{5AA60F08-EAC2-4A1C-B86A-0DC3F52A9F36}" dt="2026-07-21T16:55:44.343" v="322" actId="478"/>
          <ac:picMkLst>
            <pc:docMk/>
            <pc:sldMk cId="0" sldId="268"/>
            <ac:picMk id="3" creationId="{00000000-0000-0000-0000-000000000000}"/>
          </ac:picMkLst>
        </pc:picChg>
      </pc:sldChg>
      <pc:sldChg chg="delSp modSp mod">
        <pc:chgData name="Jordan Rapp" userId="cf5dfd6b-219e-4b84-85b1-9162bb66b00e" providerId="ADAL" clId="{5AA60F08-EAC2-4A1C-B86A-0DC3F52A9F36}" dt="2026-07-21T22:03:13.125" v="750" actId="403"/>
        <pc:sldMkLst>
          <pc:docMk/>
          <pc:sldMk cId="0" sldId="269"/>
        </pc:sldMkLst>
        <pc:spChg chg="del">
          <ac:chgData name="Jordan Rapp" userId="cf5dfd6b-219e-4b84-85b1-9162bb66b00e" providerId="ADAL" clId="{5AA60F08-EAC2-4A1C-B86A-0DC3F52A9F36}" dt="2026-07-21T17:09:21.168" v="328" actId="478"/>
          <ac:spMkLst>
            <pc:docMk/>
            <pc:sldMk cId="0" sldId="269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09:23.459" v="329" actId="122"/>
          <ac:spMkLst>
            <pc:docMk/>
            <pc:sldMk cId="0" sldId="269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09:28.301" v="331" actId="1076"/>
          <ac:spMkLst>
            <pc:docMk/>
            <pc:sldMk cId="0" sldId="269"/>
            <ac:spMk id="5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21:19:52.926" v="717" actId="20577"/>
          <ac:spMkLst>
            <pc:docMk/>
            <pc:sldMk cId="0" sldId="269"/>
            <ac:spMk id="6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22:03:08.212" v="748" actId="14100"/>
          <ac:spMkLst>
            <pc:docMk/>
            <pc:sldMk cId="0" sldId="269"/>
            <ac:spMk id="8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22:03:13.125" v="750" actId="403"/>
          <ac:spMkLst>
            <pc:docMk/>
            <pc:sldMk cId="0" sldId="269"/>
            <ac:spMk id="9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22:03:04.457" v="747" actId="403"/>
          <ac:spMkLst>
            <pc:docMk/>
            <pc:sldMk cId="0" sldId="269"/>
            <ac:spMk id="10" creationId="{00000000-0000-0000-0000-000000000000}"/>
          </ac:spMkLst>
        </pc:spChg>
        <pc:spChg chg="del mod">
          <ac:chgData name="Jordan Rapp" userId="cf5dfd6b-219e-4b84-85b1-9162bb66b00e" providerId="ADAL" clId="{5AA60F08-EAC2-4A1C-B86A-0DC3F52A9F36}" dt="2026-07-21T17:10:18.064" v="333" actId="478"/>
          <ac:spMkLst>
            <pc:docMk/>
            <pc:sldMk cId="0" sldId="269"/>
            <ac:spMk id="11" creationId="{00000000-0000-0000-0000-000000000000}"/>
          </ac:spMkLst>
        </pc:spChg>
        <pc:picChg chg="del">
          <ac:chgData name="Jordan Rapp" userId="cf5dfd6b-219e-4b84-85b1-9162bb66b00e" providerId="ADAL" clId="{5AA60F08-EAC2-4A1C-B86A-0DC3F52A9F36}" dt="2026-07-21T17:09:20.603" v="327" actId="478"/>
          <ac:picMkLst>
            <pc:docMk/>
            <pc:sldMk cId="0" sldId="269"/>
            <ac:picMk id="3" creationId="{00000000-0000-0000-0000-000000000000}"/>
          </ac:picMkLst>
        </pc:picChg>
      </pc:sldChg>
      <pc:sldChg chg="delSp modSp mod">
        <pc:chgData name="Jordan Rapp" userId="cf5dfd6b-219e-4b84-85b1-9162bb66b00e" providerId="ADAL" clId="{5AA60F08-EAC2-4A1C-B86A-0DC3F52A9F36}" dt="2026-07-21T17:10:48.707" v="338" actId="122"/>
        <pc:sldMkLst>
          <pc:docMk/>
          <pc:sldMk cId="0" sldId="270"/>
        </pc:sldMkLst>
        <pc:spChg chg="del">
          <ac:chgData name="Jordan Rapp" userId="cf5dfd6b-219e-4b84-85b1-9162bb66b00e" providerId="ADAL" clId="{5AA60F08-EAC2-4A1C-B86A-0DC3F52A9F36}" dt="2026-07-21T17:10:45.776" v="336" actId="478"/>
          <ac:spMkLst>
            <pc:docMk/>
            <pc:sldMk cId="0" sldId="270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10:47.133" v="337" actId="122"/>
          <ac:spMkLst>
            <pc:docMk/>
            <pc:sldMk cId="0" sldId="270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10:48.707" v="338" actId="122"/>
          <ac:spMkLst>
            <pc:docMk/>
            <pc:sldMk cId="0" sldId="270"/>
            <ac:spMk id="5" creationId="{00000000-0000-0000-0000-000000000000}"/>
          </ac:spMkLst>
        </pc:spChg>
        <pc:picChg chg="del">
          <ac:chgData name="Jordan Rapp" userId="cf5dfd6b-219e-4b84-85b1-9162bb66b00e" providerId="ADAL" clId="{5AA60F08-EAC2-4A1C-B86A-0DC3F52A9F36}" dt="2026-07-21T17:10:45.007" v="335" actId="478"/>
          <ac:picMkLst>
            <pc:docMk/>
            <pc:sldMk cId="0" sldId="270"/>
            <ac:picMk id="3" creationId="{00000000-0000-0000-0000-000000000000}"/>
          </ac:picMkLst>
        </pc:picChg>
      </pc:sldChg>
      <pc:sldChg chg="delSp modSp mod">
        <pc:chgData name="Jordan Rapp" userId="cf5dfd6b-219e-4b84-85b1-9162bb66b00e" providerId="ADAL" clId="{5AA60F08-EAC2-4A1C-B86A-0DC3F52A9F36}" dt="2026-07-21T17:13:13.517" v="348" actId="403"/>
        <pc:sldMkLst>
          <pc:docMk/>
          <pc:sldMk cId="0" sldId="271"/>
        </pc:sldMkLst>
        <pc:spChg chg="del">
          <ac:chgData name="Jordan Rapp" userId="cf5dfd6b-219e-4b84-85b1-9162bb66b00e" providerId="ADAL" clId="{5AA60F08-EAC2-4A1C-B86A-0DC3F52A9F36}" dt="2026-07-21T17:11:35.087" v="340" actId="478"/>
          <ac:spMkLst>
            <pc:docMk/>
            <pc:sldMk cId="0" sldId="271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11:36.639" v="341" actId="122"/>
          <ac:spMkLst>
            <pc:docMk/>
            <pc:sldMk cId="0" sldId="271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13:13.517" v="348" actId="403"/>
          <ac:spMkLst>
            <pc:docMk/>
            <pc:sldMk cId="0" sldId="271"/>
            <ac:spMk id="5" creationId="{00000000-0000-0000-0000-000000000000}"/>
          </ac:spMkLst>
        </pc:spChg>
        <pc:picChg chg="del">
          <ac:chgData name="Jordan Rapp" userId="cf5dfd6b-219e-4b84-85b1-9162bb66b00e" providerId="ADAL" clId="{5AA60F08-EAC2-4A1C-B86A-0DC3F52A9F36}" dt="2026-07-21T17:11:34.479" v="339" actId="478"/>
          <ac:picMkLst>
            <pc:docMk/>
            <pc:sldMk cId="0" sldId="271"/>
            <ac:picMk id="3" creationId="{00000000-0000-0000-0000-000000000000}"/>
          </ac:picMkLst>
        </pc:picChg>
      </pc:sldChg>
      <pc:sldChg chg="delSp modSp mod">
        <pc:chgData name="Jordan Rapp" userId="cf5dfd6b-219e-4b84-85b1-9162bb66b00e" providerId="ADAL" clId="{5AA60F08-EAC2-4A1C-B86A-0DC3F52A9F36}" dt="2026-07-21T17:13:42.815" v="358" actId="404"/>
        <pc:sldMkLst>
          <pc:docMk/>
          <pc:sldMk cId="0" sldId="272"/>
        </pc:sldMkLst>
        <pc:spChg chg="del">
          <ac:chgData name="Jordan Rapp" userId="cf5dfd6b-219e-4b84-85b1-9162bb66b00e" providerId="ADAL" clId="{5AA60F08-EAC2-4A1C-B86A-0DC3F52A9F36}" dt="2026-07-21T17:13:24.663" v="350" actId="478"/>
          <ac:spMkLst>
            <pc:docMk/>
            <pc:sldMk cId="0" sldId="272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13:26.184" v="351" actId="122"/>
          <ac:spMkLst>
            <pc:docMk/>
            <pc:sldMk cId="0" sldId="272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13:42.815" v="358" actId="404"/>
          <ac:spMkLst>
            <pc:docMk/>
            <pc:sldMk cId="0" sldId="272"/>
            <ac:spMk id="5" creationId="{00000000-0000-0000-0000-000000000000}"/>
          </ac:spMkLst>
        </pc:spChg>
        <pc:picChg chg="del">
          <ac:chgData name="Jordan Rapp" userId="cf5dfd6b-219e-4b84-85b1-9162bb66b00e" providerId="ADAL" clId="{5AA60F08-EAC2-4A1C-B86A-0DC3F52A9F36}" dt="2026-07-21T17:13:24.126" v="349" actId="478"/>
          <ac:picMkLst>
            <pc:docMk/>
            <pc:sldMk cId="0" sldId="272"/>
            <ac:picMk id="3" creationId="{00000000-0000-0000-0000-000000000000}"/>
          </ac:picMkLst>
        </pc:picChg>
      </pc:sldChg>
      <pc:sldChg chg="delSp modSp mod">
        <pc:chgData name="Jordan Rapp" userId="cf5dfd6b-219e-4b84-85b1-9162bb66b00e" providerId="ADAL" clId="{5AA60F08-EAC2-4A1C-B86A-0DC3F52A9F36}" dt="2026-07-21T17:15:05.488" v="368" actId="403"/>
        <pc:sldMkLst>
          <pc:docMk/>
          <pc:sldMk cId="0" sldId="273"/>
        </pc:sldMkLst>
        <pc:spChg chg="del">
          <ac:chgData name="Jordan Rapp" userId="cf5dfd6b-219e-4b84-85b1-9162bb66b00e" providerId="ADAL" clId="{5AA60F08-EAC2-4A1C-B86A-0DC3F52A9F36}" dt="2026-07-21T17:14:39.726" v="360" actId="478"/>
          <ac:spMkLst>
            <pc:docMk/>
            <pc:sldMk cId="0" sldId="273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14:41.556" v="361" actId="122"/>
          <ac:spMkLst>
            <pc:docMk/>
            <pc:sldMk cId="0" sldId="273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15:05.488" v="368" actId="403"/>
          <ac:spMkLst>
            <pc:docMk/>
            <pc:sldMk cId="0" sldId="273"/>
            <ac:spMk id="5" creationId="{00000000-0000-0000-0000-000000000000}"/>
          </ac:spMkLst>
        </pc:spChg>
        <pc:picChg chg="del">
          <ac:chgData name="Jordan Rapp" userId="cf5dfd6b-219e-4b84-85b1-9162bb66b00e" providerId="ADAL" clId="{5AA60F08-EAC2-4A1C-B86A-0DC3F52A9F36}" dt="2026-07-21T17:14:39.182" v="359" actId="478"/>
          <ac:picMkLst>
            <pc:docMk/>
            <pc:sldMk cId="0" sldId="273"/>
            <ac:picMk id="3" creationId="{00000000-0000-0000-0000-000000000000}"/>
          </ac:picMkLst>
        </pc:picChg>
      </pc:sldChg>
      <pc:sldChg chg="addSp delSp modSp mod">
        <pc:chgData name="Jordan Rapp" userId="cf5dfd6b-219e-4b84-85b1-9162bb66b00e" providerId="ADAL" clId="{5AA60F08-EAC2-4A1C-B86A-0DC3F52A9F36}" dt="2026-07-21T22:03:59.687" v="752" actId="20577"/>
        <pc:sldMkLst>
          <pc:docMk/>
          <pc:sldMk cId="0" sldId="274"/>
        </pc:sldMkLst>
        <pc:spChg chg="del">
          <ac:chgData name="Jordan Rapp" userId="cf5dfd6b-219e-4b84-85b1-9162bb66b00e" providerId="ADAL" clId="{5AA60F08-EAC2-4A1C-B86A-0DC3F52A9F36}" dt="2026-07-21T17:15:18.701" v="370" actId="478"/>
          <ac:spMkLst>
            <pc:docMk/>
            <pc:sldMk cId="0" sldId="274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15:20.069" v="371" actId="122"/>
          <ac:spMkLst>
            <pc:docMk/>
            <pc:sldMk cId="0" sldId="274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19:21.810" v="378" actId="1076"/>
          <ac:spMkLst>
            <pc:docMk/>
            <pc:sldMk cId="0" sldId="274"/>
            <ac:spMk id="5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22:03:59.687" v="752" actId="20577"/>
          <ac:spMkLst>
            <pc:docMk/>
            <pc:sldMk cId="0" sldId="274"/>
            <ac:spMk id="7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17:48.239" v="372" actId="122"/>
          <ac:spMkLst>
            <pc:docMk/>
            <pc:sldMk cId="0" sldId="274"/>
            <ac:spMk id="8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17:50.876" v="373" actId="122"/>
          <ac:spMkLst>
            <pc:docMk/>
            <pc:sldMk cId="0" sldId="274"/>
            <ac:spMk id="13" creationId="{00000000-0000-0000-0000-000000000000}"/>
          </ac:spMkLst>
        </pc:spChg>
        <pc:spChg chg="add mod">
          <ac:chgData name="Jordan Rapp" userId="cf5dfd6b-219e-4b84-85b1-9162bb66b00e" providerId="ADAL" clId="{5AA60F08-EAC2-4A1C-B86A-0DC3F52A9F36}" dt="2026-07-21T17:19:14.241" v="375" actId="1076"/>
          <ac:spMkLst>
            <pc:docMk/>
            <pc:sldMk cId="0" sldId="274"/>
            <ac:spMk id="18" creationId="{A096DA4D-990D-E241-DD95-2E323E498472}"/>
          </ac:spMkLst>
        </pc:spChg>
        <pc:spChg chg="add mod">
          <ac:chgData name="Jordan Rapp" userId="cf5dfd6b-219e-4b84-85b1-9162bb66b00e" providerId="ADAL" clId="{5AA60F08-EAC2-4A1C-B86A-0DC3F52A9F36}" dt="2026-07-21T17:19:48.290" v="391" actId="20577"/>
          <ac:spMkLst>
            <pc:docMk/>
            <pc:sldMk cId="0" sldId="274"/>
            <ac:spMk id="20" creationId="{69C11AF4-8492-022C-637B-7A560AE9B969}"/>
          </ac:spMkLst>
        </pc:spChg>
        <pc:spChg chg="add del">
          <ac:chgData name="Jordan Rapp" userId="cf5dfd6b-219e-4b84-85b1-9162bb66b00e" providerId="ADAL" clId="{5AA60F08-EAC2-4A1C-B86A-0DC3F52A9F36}" dt="2026-07-21T17:19:34.306" v="381" actId="22"/>
          <ac:spMkLst>
            <pc:docMk/>
            <pc:sldMk cId="0" sldId="274"/>
            <ac:spMk id="22" creationId="{5585BC33-1EDE-CFB7-0BE5-B1EABC80CFEB}"/>
          </ac:spMkLst>
        </pc:spChg>
        <pc:spChg chg="add mod">
          <ac:chgData name="Jordan Rapp" userId="cf5dfd6b-219e-4b84-85b1-9162bb66b00e" providerId="ADAL" clId="{5AA60F08-EAC2-4A1C-B86A-0DC3F52A9F36}" dt="2026-07-21T17:20:59.666" v="477" actId="20577"/>
          <ac:spMkLst>
            <pc:docMk/>
            <pc:sldMk cId="0" sldId="274"/>
            <ac:spMk id="24" creationId="{D15A4869-528A-6206-5F44-18B70BC2A8DD}"/>
          </ac:spMkLst>
        </pc:spChg>
        <pc:picChg chg="del">
          <ac:chgData name="Jordan Rapp" userId="cf5dfd6b-219e-4b84-85b1-9162bb66b00e" providerId="ADAL" clId="{5AA60F08-EAC2-4A1C-B86A-0DC3F52A9F36}" dt="2026-07-21T17:15:18.086" v="369" actId="478"/>
          <ac:picMkLst>
            <pc:docMk/>
            <pc:sldMk cId="0" sldId="274"/>
            <ac:picMk id="3" creationId="{00000000-0000-0000-0000-000000000000}"/>
          </ac:picMkLst>
        </pc:picChg>
      </pc:sldChg>
      <pc:sldChg chg="delSp modSp mod">
        <pc:chgData name="Jordan Rapp" userId="cf5dfd6b-219e-4b84-85b1-9162bb66b00e" providerId="ADAL" clId="{5AA60F08-EAC2-4A1C-B86A-0DC3F52A9F36}" dt="2026-07-21T19:13:10.357" v="542" actId="20577"/>
        <pc:sldMkLst>
          <pc:docMk/>
          <pc:sldMk cId="0" sldId="275"/>
        </pc:sldMkLst>
        <pc:spChg chg="del">
          <ac:chgData name="Jordan Rapp" userId="cf5dfd6b-219e-4b84-85b1-9162bb66b00e" providerId="ADAL" clId="{5AA60F08-EAC2-4A1C-B86A-0DC3F52A9F36}" dt="2026-07-21T17:21:09.266" v="479" actId="478"/>
          <ac:spMkLst>
            <pc:docMk/>
            <pc:sldMk cId="0" sldId="275"/>
            <ac:spMk id="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21:18.070" v="482" actId="1076"/>
          <ac:spMkLst>
            <pc:docMk/>
            <pc:sldMk cId="0" sldId="275"/>
            <ac:spMk id="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23:23.208" v="484" actId="403"/>
          <ac:spMkLst>
            <pc:docMk/>
            <pc:sldMk cId="0" sldId="275"/>
            <ac:spMk id="5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25:18.352" v="520" actId="14100"/>
          <ac:spMkLst>
            <pc:docMk/>
            <pc:sldMk cId="0" sldId="275"/>
            <ac:spMk id="6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24:58.657" v="512" actId="1076"/>
          <ac:spMkLst>
            <pc:docMk/>
            <pc:sldMk cId="0" sldId="275"/>
            <ac:spMk id="8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25:15.755" v="519" actId="14100"/>
          <ac:spMkLst>
            <pc:docMk/>
            <pc:sldMk cId="0" sldId="275"/>
            <ac:spMk id="9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25:03.118" v="513" actId="1076"/>
          <ac:spMkLst>
            <pc:docMk/>
            <pc:sldMk cId="0" sldId="275"/>
            <ac:spMk id="11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25:12.878" v="517" actId="14100"/>
          <ac:spMkLst>
            <pc:docMk/>
            <pc:sldMk cId="0" sldId="275"/>
            <ac:spMk id="12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25:09.843" v="515" actId="1076"/>
          <ac:spMkLst>
            <pc:docMk/>
            <pc:sldMk cId="0" sldId="275"/>
            <ac:spMk id="14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7:24:09.288" v="511" actId="20577"/>
          <ac:spMkLst>
            <pc:docMk/>
            <pc:sldMk cId="0" sldId="275"/>
            <ac:spMk id="25" creationId="{00000000-0000-0000-0000-000000000000}"/>
          </ac:spMkLst>
        </pc:spChg>
        <pc:spChg chg="mod">
          <ac:chgData name="Jordan Rapp" userId="cf5dfd6b-219e-4b84-85b1-9162bb66b00e" providerId="ADAL" clId="{5AA60F08-EAC2-4A1C-B86A-0DC3F52A9F36}" dt="2026-07-21T19:13:10.357" v="542" actId="20577"/>
          <ac:spMkLst>
            <pc:docMk/>
            <pc:sldMk cId="0" sldId="275"/>
            <ac:spMk id="32" creationId="{00000000-0000-0000-0000-000000000000}"/>
          </ac:spMkLst>
        </pc:spChg>
        <pc:picChg chg="del">
          <ac:chgData name="Jordan Rapp" userId="cf5dfd6b-219e-4b84-85b1-9162bb66b00e" providerId="ADAL" clId="{5AA60F08-EAC2-4A1C-B86A-0DC3F52A9F36}" dt="2026-07-21T17:21:08.712" v="478" actId="478"/>
          <ac:picMkLst>
            <pc:docMk/>
            <pc:sldMk cId="0" sldId="275"/>
            <ac:picMk id="3" creationId="{00000000-0000-0000-0000-000000000000}"/>
          </ac:picMkLst>
        </pc:picChg>
      </pc:sldChg>
      <pc:sldChg chg="addSp modSp new mod">
        <pc:chgData name="Jordan Rapp" userId="cf5dfd6b-219e-4b84-85b1-9162bb66b00e" providerId="ADAL" clId="{5AA60F08-EAC2-4A1C-B86A-0DC3F52A9F36}" dt="2026-07-21T22:00:05.151" v="732" actId="20577"/>
        <pc:sldMkLst>
          <pc:docMk/>
          <pc:sldMk cId="2488920695" sldId="277"/>
        </pc:sldMkLst>
        <pc:spChg chg="add mod">
          <ac:chgData name="Jordan Rapp" userId="cf5dfd6b-219e-4b84-85b1-9162bb66b00e" providerId="ADAL" clId="{5AA60F08-EAC2-4A1C-B86A-0DC3F52A9F36}" dt="2026-07-21T19:34:07.769" v="553" actId="20577"/>
          <ac:spMkLst>
            <pc:docMk/>
            <pc:sldMk cId="2488920695" sldId="277"/>
            <ac:spMk id="3" creationId="{AA30F9BF-3345-8A0F-3CE9-6C145A21ADE6}"/>
          </ac:spMkLst>
        </pc:spChg>
        <pc:spChg chg="add mod">
          <ac:chgData name="Jordan Rapp" userId="cf5dfd6b-219e-4b84-85b1-9162bb66b00e" providerId="ADAL" clId="{5AA60F08-EAC2-4A1C-B86A-0DC3F52A9F36}" dt="2026-07-21T22:00:05.151" v="732" actId="20577"/>
          <ac:spMkLst>
            <pc:docMk/>
            <pc:sldMk cId="2488920695" sldId="277"/>
            <ac:spMk id="5" creationId="{95A28D39-38E8-3F45-0C0D-EAD770930E1E}"/>
          </ac:spMkLst>
        </pc:spChg>
        <pc:graphicFrameChg chg="mod">
          <ac:chgData name="Jordan Rapp" userId="cf5dfd6b-219e-4b84-85b1-9162bb66b00e" providerId="ADAL" clId="{5AA60F08-EAC2-4A1C-B86A-0DC3F52A9F36}" dt="2026-07-21T22:00:00.969" v="730"/>
          <ac:graphicFrameMkLst>
            <pc:docMk/>
            <pc:sldMk cId="2488920695" sldId="277"/>
            <ac:graphicFrameMk id="7" creationId="{00000000-0000-0000-0000-000000000000}"/>
          </ac:graphicFrameMkLst>
        </pc:graphicFrameChg>
        <pc:picChg chg="add">
          <ac:chgData name="Jordan Rapp" userId="cf5dfd6b-219e-4b84-85b1-9162bb66b00e" providerId="ADAL" clId="{5AA60F08-EAC2-4A1C-B86A-0DC3F52A9F36}" dt="2026-07-21T19:35:50.574" v="611" actId="22"/>
          <ac:picMkLst>
            <pc:docMk/>
            <pc:sldMk cId="2488920695" sldId="277"/>
            <ac:picMk id="7" creationId="{7C5FDF11-3B21-280F-BDB2-753C980F37C8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Claims</c:v>
                </c:pt>
              </c:strCache>
            </c:strRef>
          </c:tx>
          <c:spPr>
            <a:solidFill>
              <a:srgbClr val="156082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FY21-22</c:v>
                </c:pt>
                <c:pt idx="1">
                  <c:v>FY22-23</c:v>
                </c:pt>
                <c:pt idx="2">
                  <c:v>FY23-24</c:v>
                </c:pt>
                <c:pt idx="3">
                  <c:v>FY24-25</c:v>
                </c:pt>
                <c:pt idx="4">
                  <c:v>FY25-26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316</c:v>
                </c:pt>
                <c:pt idx="1">
                  <c:v>428</c:v>
                </c:pt>
                <c:pt idx="2">
                  <c:v>389</c:v>
                </c:pt>
                <c:pt idx="3">
                  <c:v>347</c:v>
                </c:pt>
                <c:pt idx="4">
                  <c:v>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16-4097-8EB0-98C93F12E58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Cost</c:v>
                </c:pt>
              </c:strCache>
            </c:strRef>
          </c:tx>
          <c:spPr>
            <a:solidFill>
              <a:srgbClr val="156082"/>
            </a:solidFill>
            <a:effectLst/>
          </c:spPr>
          <c:invertIfNegative val="0"/>
          <c:dLbls>
            <c:numFmt formatCode="\$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FY21-22</c:v>
                </c:pt>
                <c:pt idx="1">
                  <c:v>FY22-23</c:v>
                </c:pt>
                <c:pt idx="2">
                  <c:v>FY23-24</c:v>
                </c:pt>
                <c:pt idx="3">
                  <c:v>FY24-25</c:v>
                </c:pt>
                <c:pt idx="4">
                  <c:v>FY25-26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75180</c:v>
                </c:pt>
                <c:pt idx="1">
                  <c:v>79543</c:v>
                </c:pt>
                <c:pt idx="2">
                  <c:v>60158</c:v>
                </c:pt>
                <c:pt idx="3">
                  <c:v>63164</c:v>
                </c:pt>
                <c:pt idx="4">
                  <c:v>64430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E7-447D-A4CF-8175A58FC7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Cost</c:v>
                </c:pt>
              </c:strCache>
            </c:strRef>
          </c:tx>
          <c:spPr>
            <a:solidFill>
              <a:srgbClr val="156082"/>
            </a:solidFill>
            <a:effectLst/>
          </c:spPr>
          <c:invertIfNegative val="0"/>
          <c:dLbls>
            <c:numFmt formatCode="\$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FY23-24</c:v>
                </c:pt>
                <c:pt idx="1">
                  <c:v>FY24-25</c:v>
                </c:pt>
                <c:pt idx="2">
                  <c:v>FY25-26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103250</c:v>
                </c:pt>
                <c:pt idx="1">
                  <c:v>103250</c:v>
                </c:pt>
                <c:pt idx="2">
                  <c:v>103250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87-40B1-A660-37F57AB13F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30000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Premium</c:v>
                </c:pt>
              </c:strCache>
            </c:strRef>
          </c:tx>
          <c:spPr>
            <a:solidFill>
              <a:srgbClr val="156082"/>
            </a:solidFill>
            <a:effectLst/>
          </c:spPr>
          <c:invertIfNegative val="0"/>
          <c:dLbls>
            <c:numFmt formatCode="\$#,##0.0,,&quot;M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FY22-23</c:v>
                </c:pt>
                <c:pt idx="1">
                  <c:v>FY23-24</c:v>
                </c:pt>
                <c:pt idx="2">
                  <c:v>FY24-25</c:v>
                </c:pt>
                <c:pt idx="3">
                  <c:v>FY25-26</c:v>
                </c:pt>
                <c:pt idx="4">
                  <c:v>FY26-27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1884038</c:v>
                </c:pt>
                <c:pt idx="1">
                  <c:v>2192797</c:v>
                </c:pt>
                <c:pt idx="2">
                  <c:v>2361056</c:v>
                </c:pt>
                <c:pt idx="3">
                  <c:v>2748811</c:v>
                </c:pt>
                <c:pt idx="4">
                  <c:v>2981015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5E-4FCC-A8EF-345A1288ED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Premium</c:v>
                </c:pt>
              </c:strCache>
            </c:strRef>
          </c:tx>
          <c:spPr>
            <a:solidFill>
              <a:srgbClr val="156082"/>
            </a:solidFill>
            <a:effectLst/>
          </c:spPr>
          <c:invertIfNegative val="0"/>
          <c:dLbls>
            <c:numFmt formatCode="\$#,##0,&quot;K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FY22-23</c:v>
                </c:pt>
                <c:pt idx="1">
                  <c:v>FY23-24</c:v>
                </c:pt>
                <c:pt idx="2">
                  <c:v>FY24-25</c:v>
                </c:pt>
                <c:pt idx="3">
                  <c:v>FY25-26</c:v>
                </c:pt>
                <c:pt idx="4">
                  <c:v>FY26-27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63493</c:v>
                </c:pt>
                <c:pt idx="1">
                  <c:v>182753</c:v>
                </c:pt>
                <c:pt idx="2">
                  <c:v>545125</c:v>
                </c:pt>
                <c:pt idx="3">
                  <c:v>562540</c:v>
                </c:pt>
                <c:pt idx="4">
                  <c:v>649971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E2-4B08-94AD-80E89FB2DED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Risk Score</c:v>
                </c:pt>
              </c:strCache>
            </c:strRef>
          </c:tx>
          <c:spPr>
            <a:ln w="38100" cap="flat">
              <a:solidFill>
                <a:srgbClr val="196B24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196B24"/>
              </a:solidFill>
              <a:ln w="9525" cap="flat">
                <a:solidFill>
                  <a:srgbClr val="196B24"/>
                </a:solidFill>
                <a:prstDash val="solid"/>
                <a:round/>
              </a:ln>
              <a:effectLst/>
            </c:spPr>
          </c:marker>
          <c:dLbls>
            <c:numFmt formatCode="0.0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FY21-22</c:v>
                </c:pt>
                <c:pt idx="1">
                  <c:v>FY22-23</c:v>
                </c:pt>
                <c:pt idx="2">
                  <c:v>FY23-24</c:v>
                </c:pt>
                <c:pt idx="3">
                  <c:v>FY24-25</c:v>
                </c:pt>
                <c:pt idx="4">
                  <c:v>FY25-26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99</c:v>
                </c:pt>
                <c:pt idx="1">
                  <c:v>98.59</c:v>
                </c:pt>
                <c:pt idx="2">
                  <c:v>98.15</c:v>
                </c:pt>
                <c:pt idx="3">
                  <c:v>98.4</c:v>
                </c:pt>
                <c:pt idx="4">
                  <c:v>98.4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C44-4741-8FC6-75E19B265E3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95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Consultations</c:v>
                </c:pt>
              </c:strCache>
            </c:strRef>
          </c:tx>
          <c:spPr>
            <a:solidFill>
              <a:srgbClr val="196B24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FY20-21</c:v>
                </c:pt>
                <c:pt idx="1">
                  <c:v>FY21-22</c:v>
                </c:pt>
                <c:pt idx="2">
                  <c:v>FY22-23</c:v>
                </c:pt>
                <c:pt idx="3">
                  <c:v>FY23-24</c:v>
                </c:pt>
                <c:pt idx="4">
                  <c:v>FY24-25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136</c:v>
                </c:pt>
                <c:pt idx="1">
                  <c:v>485</c:v>
                </c:pt>
                <c:pt idx="2">
                  <c:v>453</c:v>
                </c:pt>
                <c:pt idx="3">
                  <c:v>397</c:v>
                </c:pt>
                <c:pt idx="4">
                  <c:v>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64-416B-9BAF-03092D83F81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Online</c:v>
                </c:pt>
              </c:strCache>
            </c:strRef>
          </c:tx>
          <c:spPr>
            <a:solidFill>
              <a:srgbClr val="156082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FY20-21</c:v>
                </c:pt>
                <c:pt idx="1">
                  <c:v>FY21-22</c:v>
                </c:pt>
                <c:pt idx="2">
                  <c:v>FY22-23</c:v>
                </c:pt>
                <c:pt idx="3">
                  <c:v>FY23-24</c:v>
                </c:pt>
                <c:pt idx="4">
                  <c:v>FY24-25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2109</c:v>
                </c:pt>
                <c:pt idx="1">
                  <c:v>1312</c:v>
                </c:pt>
                <c:pt idx="2">
                  <c:v>1691</c:v>
                </c:pt>
                <c:pt idx="3">
                  <c:v>805</c:v>
                </c:pt>
                <c:pt idx="4">
                  <c:v>1444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54-4FE7-BC2D-6EAFE9B9A3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In-Person</c:v>
                </c:pt>
              </c:strCache>
            </c:strRef>
          </c:tx>
          <c:spPr>
            <a:solidFill>
              <a:srgbClr val="C98A2B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FY20-21</c:v>
                </c:pt>
                <c:pt idx="1">
                  <c:v>FY21-22</c:v>
                </c:pt>
                <c:pt idx="2">
                  <c:v>FY22-23</c:v>
                </c:pt>
                <c:pt idx="3">
                  <c:v>FY23-24</c:v>
                </c:pt>
                <c:pt idx="4">
                  <c:v>FY24-25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</c:v>
                </c:pt>
                <c:pt idx="1">
                  <c:v>24</c:v>
                </c:pt>
                <c:pt idx="2">
                  <c:v>36</c:v>
                </c:pt>
                <c:pt idx="3">
                  <c:v>24</c:v>
                </c:pt>
                <c:pt idx="4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F7-45E6-BCD4-407BCB812E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Litigation</c:v>
                </c:pt>
              </c:strCache>
            </c:strRef>
          </c:tx>
          <c:spPr>
            <a:solidFill>
              <a:srgbClr val="C98A2B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FY21-22</c:v>
                </c:pt>
                <c:pt idx="1">
                  <c:v>FY22-23</c:v>
                </c:pt>
                <c:pt idx="2">
                  <c:v>FY23-24</c:v>
                </c:pt>
                <c:pt idx="3">
                  <c:v>FY24-25</c:v>
                </c:pt>
                <c:pt idx="4">
                  <c:v>FY25-26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27</c:v>
                </c:pt>
                <c:pt idx="1">
                  <c:v>28</c:v>
                </c:pt>
                <c:pt idx="2">
                  <c:v>40</c:v>
                </c:pt>
                <c:pt idx="3">
                  <c:v>34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A4-4CD8-B38A-427E758AFA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1.1363636363636364E-2"/>
          <c:y val="3.3212560386473432E-2"/>
          <c:w val="0.97222222222222221"/>
          <c:h val="0.84961771082962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 Cases</c:v>
                </c:pt>
              </c:strCache>
            </c:strRef>
          </c:tx>
          <c:spPr>
            <a:solidFill>
              <a:srgbClr val="156082"/>
            </a:solidFill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Sheet1!$A$2:$A$12</c:f>
              <c:strCache>
                <c:ptCount val="11"/>
                <c:pt idx="0">
                  <c:v>CHURCH, MATTHEW D.</c:v>
                </c:pt>
                <c:pt idx="1">
                  <c:v>CROWTHER, BRANDON T.</c:v>
                </c:pt>
                <c:pt idx="2">
                  <c:v>WHITE, HEATHER</c:v>
                </c:pt>
                <c:pt idx="3">
                  <c:v>YOUNG, SCOTT</c:v>
                </c:pt>
                <c:pt idx="4">
                  <c:v>FERRIN, TRENT E.</c:v>
                </c:pt>
                <c:pt idx="5">
                  <c:v>NOEL, STEPHEN F.</c:v>
                </c:pt>
                <c:pt idx="6">
                  <c:v>LAKE, TRICIA</c:v>
                </c:pt>
                <c:pt idx="7">
                  <c:v>KORDSIEMON, TAYLOR</c:v>
                </c:pt>
                <c:pt idx="8">
                  <c:v>JOHNSON, ERIC T.</c:v>
                </c:pt>
                <c:pt idx="9">
                  <c:v>MCUNE, RANDALL K.</c:v>
                </c:pt>
                <c:pt idx="10">
                  <c:v>KELLY, MARGARET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52</c:v>
                </c:pt>
                <c:pt idx="1">
                  <c:v>26</c:v>
                </c:pt>
                <c:pt idx="2">
                  <c:v>8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1B-4588-B15C-AFB6CDBC8BF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Settlements</c:v>
                </c:pt>
              </c:strCache>
            </c:strRef>
          </c:tx>
          <c:spPr>
            <a:solidFill>
              <a:srgbClr val="156082"/>
            </a:solidFill>
            <a:effectLst/>
          </c:spPr>
          <c:invertIfNegative val="0"/>
          <c:dLbls>
            <c:numFmt formatCode="\$#,##0.0,,&quot;M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FY21-22</c:v>
                </c:pt>
                <c:pt idx="1">
                  <c:v>FY22-23</c:v>
                </c:pt>
                <c:pt idx="2">
                  <c:v>FY23-24</c:v>
                </c:pt>
                <c:pt idx="3">
                  <c:v>FY24-25</c:v>
                </c:pt>
                <c:pt idx="4">
                  <c:v>FY25-26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3021159</c:v>
                </c:pt>
                <c:pt idx="1">
                  <c:v>1119529</c:v>
                </c:pt>
                <c:pt idx="2">
                  <c:v>2865238</c:v>
                </c:pt>
                <c:pt idx="3">
                  <c:v>1581181</c:v>
                </c:pt>
                <c:pt idx="4">
                  <c:v>3397465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A9-47BE-9E7C-EF8C0612796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Shared Loss</c:v>
                </c:pt>
              </c:strCache>
            </c:strRef>
          </c:tx>
          <c:spPr>
            <a:solidFill>
              <a:srgbClr val="196B24"/>
            </a:solidFill>
            <a:effectLst/>
          </c:spPr>
          <c:invertIfNegative val="0"/>
          <c:dLbls>
            <c:numFmt formatCode="\$#,##0,&quot;K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FY22-23</c:v>
                </c:pt>
                <c:pt idx="1">
                  <c:v>FY23-24</c:v>
                </c:pt>
                <c:pt idx="2">
                  <c:v>FY24-25</c:v>
                </c:pt>
                <c:pt idx="3">
                  <c:v>FY25-26</c:v>
                </c:pt>
                <c:pt idx="4">
                  <c:v>FY26-27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179685.34</c:v>
                </c:pt>
                <c:pt idx="1">
                  <c:v>147101.28</c:v>
                </c:pt>
                <c:pt idx="2">
                  <c:v>260073.35</c:v>
                </c:pt>
                <c:pt idx="3">
                  <c:v>236139.36</c:v>
                </c:pt>
                <c:pt idx="4">
                  <c:v>271129.8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36-48BD-95D1-5905F1CC689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Vehicles</c:v>
                </c:pt>
              </c:strCache>
            </c:strRef>
          </c:tx>
          <c:spPr>
            <a:solidFill>
              <a:srgbClr val="156082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FY22-23</c:v>
                </c:pt>
                <c:pt idx="1">
                  <c:v>FY23-24</c:v>
                </c:pt>
                <c:pt idx="2">
                  <c:v>FY24-25</c:v>
                </c:pt>
                <c:pt idx="3">
                  <c:v>FY25-26</c:v>
                </c:pt>
                <c:pt idx="4">
                  <c:v>FY26-27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889</c:v>
                </c:pt>
                <c:pt idx="1">
                  <c:v>916</c:v>
                </c:pt>
                <c:pt idx="2">
                  <c:v>1137</c:v>
                </c:pt>
                <c:pt idx="3">
                  <c:v>933</c:v>
                </c:pt>
                <c:pt idx="4">
                  <c:v>1058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8A-497C-8D06-1C4399AC56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Repayment</c:v>
                </c:pt>
              </c:strCache>
            </c:strRef>
          </c:tx>
          <c:spPr>
            <a:solidFill>
              <a:srgbClr val="156082"/>
            </a:solidFill>
            <a:effectLst/>
          </c:spPr>
          <c:invertIfNegative val="0"/>
          <c:dLbls>
            <c:numFmt formatCode="\$#,##0.0,,&quot;M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FY22-23</c:v>
                </c:pt>
                <c:pt idx="1">
                  <c:v>FY23-24</c:v>
                </c:pt>
                <c:pt idx="2">
                  <c:v>FY24-25</c:v>
                </c:pt>
                <c:pt idx="3">
                  <c:v>FY25-26</c:v>
                </c:pt>
                <c:pt idx="4">
                  <c:v>FY26-27*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2220145</c:v>
                </c:pt>
                <c:pt idx="1">
                  <c:v>1474912</c:v>
                </c:pt>
                <c:pt idx="2">
                  <c:v>2080640</c:v>
                </c:pt>
                <c:pt idx="3">
                  <c:v>2239129</c:v>
                </c:pt>
                <c:pt idx="4">
                  <c:v>2697426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1B-481E-8ACF-B3773A96497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Recovery</c:v>
                </c:pt>
              </c:strCache>
            </c:strRef>
          </c:tx>
          <c:spPr>
            <a:solidFill>
              <a:srgbClr val="156082"/>
            </a:solidFill>
            <a:effectLst/>
          </c:spPr>
          <c:invertIfNegative val="0"/>
          <c:dLbls>
            <c:numFmt formatCode="\$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FY23-24</c:v>
                </c:pt>
                <c:pt idx="1">
                  <c:v>FY24-25</c:v>
                </c:pt>
                <c:pt idx="2">
                  <c:v>FY25-26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114473</c:v>
                </c:pt>
                <c:pt idx="1">
                  <c:v>100965</c:v>
                </c:pt>
                <c:pt idx="2">
                  <c:v>259289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9F-49FF-9CB6-A24FBCE30B9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Premium</c:v>
                </c:pt>
              </c:strCache>
            </c:strRef>
          </c:tx>
          <c:spPr>
            <a:solidFill>
              <a:srgbClr val="156082"/>
            </a:solidFill>
            <a:effectLst/>
          </c:spPr>
          <c:invertIfNegative val="0"/>
          <c:dLbls>
            <c:numFmt formatCode="\$#,##0,&quot;K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0E2841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FY22-23</c:v>
                </c:pt>
                <c:pt idx="1">
                  <c:v>FY23-24</c:v>
                </c:pt>
                <c:pt idx="2">
                  <c:v>FY24-25</c:v>
                </c:pt>
                <c:pt idx="3">
                  <c:v>FY25-26</c:v>
                </c:pt>
                <c:pt idx="4">
                  <c:v>FY26-27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732733</c:v>
                </c:pt>
                <c:pt idx="1">
                  <c:v>794915</c:v>
                </c:pt>
                <c:pt idx="2">
                  <c:v>889873</c:v>
                </c:pt>
                <c:pt idx="3">
                  <c:v>776219</c:v>
                </c:pt>
                <c:pt idx="4">
                  <c:v>955720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72-4FB4-9375-8B52E28BB9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8DEE3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B6B77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087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28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5120640"/>
            <a:ext cx="5943600" cy="2011680"/>
          </a:xfrm>
          <a:prstGeom prst="triangle">
            <a:avLst/>
          </a:prstGeom>
          <a:solidFill>
            <a:srgbClr val="1132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2377440" y="5394960"/>
            <a:ext cx="6858000" cy="1828800"/>
          </a:xfrm>
          <a:prstGeom prst="triangle">
            <a:avLst/>
          </a:prstGeom>
          <a:solidFill>
            <a:srgbClr val="0C233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315200" y="5212080"/>
            <a:ext cx="6217920" cy="2103120"/>
          </a:xfrm>
          <a:prstGeom prst="triangle">
            <a:avLst/>
          </a:prstGeom>
          <a:solidFill>
            <a:srgbClr val="1132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91C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457810" y="662418"/>
            <a:ext cx="5428738" cy="2355101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0" descr="/sessions/zen-trusting-fermi/mnt/outputs/work/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1168" y="891018"/>
            <a:ext cx="5169156" cy="198934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0" y="3063240"/>
            <a:ext cx="121916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kern="0" spc="3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NUMBERS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0" y="384048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C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Summer Conference 2026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0" y="598932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kern="0" spc="150" dirty="0">
                <a:solidFill>
                  <a:srgbClr val="9FB2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Utah Risk Management Agency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Repayment Program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097280" y="82485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Self-insured program repayments by year, minus shared losses</a:t>
            </a:r>
            <a:endParaRPr lang="en-US" sz="1300" dirty="0"/>
          </a:p>
        </p:txBody>
      </p:sp>
      <p:graphicFrame>
        <p:nvGraphicFramePr>
          <p:cNvPr id="6" name="Chart 0"/>
          <p:cNvGraphicFramePr/>
          <p:nvPr>
            <p:extLst>
              <p:ext uri="{D42A27DB-BD31-4B8C-83A1-F6EECF244321}">
                <p14:modId xmlns:p14="http://schemas.microsoft.com/office/powerpoint/2010/main" val="2133544276"/>
              </p:ext>
            </p:extLst>
          </p:nvPr>
        </p:nvGraphicFramePr>
        <p:xfrm>
          <a:off x="1097280" y="969264"/>
          <a:ext cx="1005840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3"/>
          <p:cNvSpPr/>
          <p:nvPr/>
        </p:nvSpPr>
        <p:spPr>
          <a:xfrm>
            <a:off x="502920" y="59893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FY 26-27 is the current year.        5-year average: $2,142,450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Subrogation &amp; Recovery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014984" y="81381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implemented in 2023</a:t>
            </a:r>
            <a:endParaRPr lang="en-US" sz="13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1097280" y="1508760"/>
          <a:ext cx="640080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3"/>
          <p:cNvSpPr/>
          <p:nvPr/>
        </p:nvSpPr>
        <p:spPr>
          <a:xfrm>
            <a:off x="7863840" y="2468880"/>
            <a:ext cx="3794760" cy="2194560"/>
          </a:xfrm>
          <a:prstGeom prst="roundRect">
            <a:avLst>
              <a:gd name="adj" fmla="val 3333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7955280" y="3032951"/>
            <a:ext cx="3611880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$474,427</a:t>
            </a:r>
            <a:endParaRPr lang="en-US" sz="3400" dirty="0"/>
          </a:p>
        </p:txBody>
      </p:sp>
      <p:sp>
        <p:nvSpPr>
          <p:cNvPr id="9" name="Text 5"/>
          <p:cNvSpPr/>
          <p:nvPr/>
        </p:nvSpPr>
        <p:spPr>
          <a:xfrm>
            <a:off x="7991856" y="3689033"/>
            <a:ext cx="3538728" cy="882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cumulative total recovered since 2023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Cost Discounts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123849" y="80467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Liability Insurance — Great American</a:t>
            </a:r>
            <a:endParaRPr lang="en-US" sz="13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365760" y="1508760"/>
          <a:ext cx="640080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3"/>
          <p:cNvSpPr/>
          <p:nvPr/>
        </p:nvSpPr>
        <p:spPr>
          <a:xfrm>
            <a:off x="7040880" y="1508760"/>
            <a:ext cx="4663440" cy="1280160"/>
          </a:xfrm>
          <a:prstGeom prst="roundRect">
            <a:avLst>
              <a:gd name="adj" fmla="val 410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7242048" y="1655064"/>
            <a:ext cx="4261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560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Coverage Structure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7242048" y="1984248"/>
            <a:ext cx="4261104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 + $6M limit ($375,000 / $827,000 / $1,000,000 retention)</a:t>
            </a:r>
            <a:endParaRPr lang="en-US" sz="1250" dirty="0"/>
          </a:p>
          <a:p>
            <a:pPr marL="152400" indent="-152400" algn="l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Additional $2M for law-enforcement liability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7040880" y="3429000"/>
            <a:ext cx="4663440" cy="1106424"/>
          </a:xfrm>
          <a:prstGeom prst="roundRect">
            <a:avLst>
              <a:gd name="adj" fmla="val 5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7242048" y="3575304"/>
            <a:ext cx="4261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Competing Quotes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7242048" y="3904488"/>
            <a:ext cx="426110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600"/>
              </a:spcAft>
              <a:buSzPct val="100000"/>
              <a:buFontTx/>
              <a:buChar char="•"/>
            </a:pPr>
            <a:r>
              <a:rPr lang="en-US" sz="125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unable to compete with Great American</a:t>
            </a:r>
          </a:p>
          <a:p>
            <a:pPr marL="152400" indent="-152400">
              <a:spcAft>
                <a:spcPts val="600"/>
              </a:spcAft>
              <a:buSzPct val="100000"/>
              <a:buFontTx/>
              <a:buChar char="•"/>
            </a:pPr>
            <a:r>
              <a:rPr lang="en-US" sz="125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Republic: $1,242,436 with $5M limit (about 30% higher)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Cost Discounts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014984" y="794385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Lexipol — Policy Support for Police, Fire &amp; HR</a:t>
            </a:r>
            <a:endParaRPr lang="en-US" sz="13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1097280" y="1508760"/>
          <a:ext cx="1005840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3"/>
          <p:cNvSpPr/>
          <p:nvPr/>
        </p:nvSpPr>
        <p:spPr>
          <a:xfrm>
            <a:off x="4023360" y="5623560"/>
            <a:ext cx="4114800" cy="914400"/>
          </a:xfrm>
          <a:prstGeom prst="roundRect">
            <a:avLst>
              <a:gd name="adj" fmla="val 8000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4114800" y="5824728"/>
            <a:ext cx="393192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15% group discount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4151376" y="6275070"/>
            <a:ext cx="3858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$59,947 saved vs. individual purchase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Cost Discounts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014984" y="81381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Management Information System — Origami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02920" y="14173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560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Group Cost (all cities)</a:t>
            </a:r>
            <a:endParaRPr lang="en-US" sz="13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365760" y="1691640"/>
          <a:ext cx="5760720" cy="3154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4"/>
          <p:cNvSpPr/>
          <p:nvPr/>
        </p:nvSpPr>
        <p:spPr>
          <a:xfrm>
            <a:off x="6541048" y="2491739"/>
            <a:ext cx="5212080" cy="1528169"/>
          </a:xfrm>
          <a:prstGeom prst="roundRect">
            <a:avLst>
              <a:gd name="adj" fmla="val 3902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6742216" y="2638044"/>
            <a:ext cx="48097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560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Cost Without URMA (Annual)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6742216" y="2967228"/>
            <a:ext cx="4809744" cy="1289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25,000 population city — $69,500</a:t>
            </a:r>
            <a:endParaRPr lang="en-US" sz="1600" dirty="0"/>
          </a:p>
          <a:p>
            <a:pPr marL="152400" indent="-152400" algn="l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50,000 population city — $89,150</a:t>
            </a:r>
            <a:endParaRPr lang="en-US" sz="1600" dirty="0"/>
          </a:p>
          <a:p>
            <a:pPr marL="152400" indent="-152400" algn="l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100,000 population city — $140,650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Cost Discounts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261872" y="80467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Insurance Program Premiums — AFM</a:t>
            </a:r>
            <a:endParaRPr lang="en-US" sz="13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365760" y="1508760"/>
          <a:ext cx="667512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3"/>
          <p:cNvSpPr/>
          <p:nvPr/>
        </p:nvSpPr>
        <p:spPr>
          <a:xfrm>
            <a:off x="7315200" y="1508760"/>
            <a:ext cx="4389120" cy="1188720"/>
          </a:xfrm>
          <a:prstGeom prst="roundRect">
            <a:avLst>
              <a:gd name="adj" fmla="val 6154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7406640" y="1720787"/>
            <a:ext cx="4206240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196B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12%</a:t>
            </a:r>
            <a:endParaRPr lang="en-US" sz="3400" dirty="0"/>
          </a:p>
        </p:txBody>
      </p:sp>
      <p:sp>
        <p:nvSpPr>
          <p:cNvPr id="9" name="Text 5"/>
          <p:cNvSpPr/>
          <p:nvPr/>
        </p:nvSpPr>
        <p:spPr>
          <a:xfrm>
            <a:off x="7443216" y="2376869"/>
            <a:ext cx="4133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below FM Global standardized underwriting criteria (2025)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7315200" y="2834640"/>
            <a:ext cx="4389120" cy="1188720"/>
          </a:xfrm>
          <a:prstGeom prst="roundRect">
            <a:avLst>
              <a:gd name="adj" fmla="val 6154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7406640" y="3082671"/>
            <a:ext cx="420624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$357,721</a:t>
            </a:r>
            <a:endParaRPr lang="en-US" sz="2800" dirty="0"/>
          </a:p>
        </p:txBody>
      </p:sp>
      <p:sp>
        <p:nvSpPr>
          <p:cNvPr id="12" name="Text 8"/>
          <p:cNvSpPr/>
          <p:nvPr/>
        </p:nvSpPr>
        <p:spPr>
          <a:xfrm>
            <a:off x="7443216" y="3635883"/>
            <a:ext cx="4133088" cy="2960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purchase savings, FY 2026-27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7315200" y="4160520"/>
            <a:ext cx="4389120" cy="1188720"/>
          </a:xfrm>
          <a:prstGeom prst="roundRect">
            <a:avLst>
              <a:gd name="adj" fmla="val 6154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7406640" y="4384548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$1.08M</a:t>
            </a:r>
            <a:endParaRPr lang="en-US" sz="3200" dirty="0"/>
          </a:p>
        </p:txBody>
      </p:sp>
      <p:sp>
        <p:nvSpPr>
          <p:cNvPr id="15" name="Text 11"/>
          <p:cNvSpPr/>
          <p:nvPr/>
        </p:nvSpPr>
        <p:spPr>
          <a:xfrm>
            <a:off x="7443216" y="5006340"/>
            <a:ext cx="4133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savings over 5 years</a:t>
            </a:r>
            <a:endParaRPr lang="en-US" sz="1150" dirty="0"/>
          </a:p>
        </p:txBody>
      </p:sp>
      <p:sp>
        <p:nvSpPr>
          <p:cNvPr id="16" name="Text 12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7" name="Text 13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Cost Discounts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014984" y="81381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 Risk Insurance — $3M per incident / $15M aggregate</a:t>
            </a:r>
            <a:endParaRPr lang="en-US" sz="24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365760" y="1508760"/>
          <a:ext cx="6675120" cy="3794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3"/>
          <p:cNvSpPr/>
          <p:nvPr/>
        </p:nvSpPr>
        <p:spPr>
          <a:xfrm>
            <a:off x="502920" y="544068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cities are no longer able to purchase this coverage independently.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7315200" y="1828800"/>
            <a:ext cx="4389120" cy="1600200"/>
          </a:xfrm>
          <a:prstGeom prst="roundRect">
            <a:avLst>
              <a:gd name="adj" fmla="val 4571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7406640" y="2196846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$2.17M</a:t>
            </a:r>
            <a:endParaRPr lang="en-US" sz="3200" dirty="0"/>
          </a:p>
        </p:txBody>
      </p:sp>
      <p:sp>
        <p:nvSpPr>
          <p:cNvPr id="10" name="Text 6"/>
          <p:cNvSpPr/>
          <p:nvPr/>
        </p:nvSpPr>
        <p:spPr>
          <a:xfrm>
            <a:off x="7443216" y="2818638"/>
            <a:ext cx="4133088" cy="5189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cost since 2016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7315200" y="3611880"/>
            <a:ext cx="4389120" cy="1600200"/>
          </a:xfrm>
          <a:prstGeom prst="roundRect">
            <a:avLst>
              <a:gd name="adj" fmla="val 4571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7406640" y="3979926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$1.47M</a:t>
            </a:r>
            <a:endParaRPr lang="en-US" sz="3200" dirty="0"/>
          </a:p>
        </p:txBody>
      </p:sp>
      <p:sp>
        <p:nvSpPr>
          <p:cNvPr id="13" name="Text 9"/>
          <p:cNvSpPr/>
          <p:nvPr/>
        </p:nvSpPr>
        <p:spPr>
          <a:xfrm>
            <a:off x="7443216" y="4601718"/>
            <a:ext cx="4133088" cy="5189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shared cost since 2016</a:t>
            </a:r>
            <a:endParaRPr lang="en-US" sz="1150" dirty="0"/>
          </a:p>
        </p:txBody>
      </p:sp>
      <p:sp>
        <p:nvSpPr>
          <p:cNvPr id="14" name="Text 10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Loss Prevention — Risk Scores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261872" y="80467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Collective Loss Control Inspection Program</a:t>
            </a:r>
            <a:endParaRPr lang="en-US" sz="20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1097280" y="1554480"/>
          <a:ext cx="786384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3"/>
          <p:cNvSpPr/>
          <p:nvPr/>
        </p:nvSpPr>
        <p:spPr>
          <a:xfrm>
            <a:off x="9189720" y="2377440"/>
            <a:ext cx="2468880" cy="2103120"/>
          </a:xfrm>
          <a:prstGeom prst="roundRect">
            <a:avLst>
              <a:gd name="adj" fmla="val 3478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9281160" y="2945511"/>
            <a:ext cx="22860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98.52%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9317736" y="3498723"/>
            <a:ext cx="2212848" cy="8903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average risk score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Consultations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014984" y="796391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Risk Management — Proactive Risk Management</a:t>
            </a:r>
            <a:endParaRPr lang="en-US" sz="24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1097280" y="1554480"/>
          <a:ext cx="786384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3"/>
          <p:cNvSpPr/>
          <p:nvPr/>
        </p:nvSpPr>
        <p:spPr>
          <a:xfrm>
            <a:off x="9189720" y="2377440"/>
            <a:ext cx="2468880" cy="2103120"/>
          </a:xfrm>
          <a:prstGeom prst="roundRect">
            <a:avLst>
              <a:gd name="adj" fmla="val 3478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9281160" y="2909507"/>
            <a:ext cx="2286000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398</a:t>
            </a:r>
            <a:endParaRPr lang="en-US" sz="3400" dirty="0"/>
          </a:p>
        </p:txBody>
      </p:sp>
      <p:sp>
        <p:nvSpPr>
          <p:cNvPr id="9" name="Text 5"/>
          <p:cNvSpPr/>
          <p:nvPr/>
        </p:nvSpPr>
        <p:spPr>
          <a:xfrm>
            <a:off x="9317736" y="3565589"/>
            <a:ext cx="2212848" cy="8235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average consultations per year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URMA Training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02920" y="1371600"/>
            <a:ext cx="3246120" cy="1234440"/>
          </a:xfrm>
          <a:prstGeom prst="roundRect">
            <a:avLst>
              <a:gd name="adj" fmla="val 5926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94360" y="1623632"/>
            <a:ext cx="306324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1,107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30936" y="2211134"/>
            <a:ext cx="2990088" cy="303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course titles available (LocalGovU &amp; Lexipol)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502920" y="27889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560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Completions per Year</a:t>
            </a:r>
            <a:endParaRPr lang="en-US" sz="1250" dirty="0"/>
          </a:p>
        </p:txBody>
      </p:sp>
      <p:graphicFrame>
        <p:nvGraphicFramePr>
          <p:cNvPr id="9" name="Chart 0"/>
          <p:cNvGraphicFramePr/>
          <p:nvPr/>
        </p:nvGraphicFramePr>
        <p:xfrm>
          <a:off x="365760" y="3063240"/>
          <a:ext cx="5577840" cy="3063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hape 6"/>
          <p:cNvSpPr/>
          <p:nvPr/>
        </p:nvSpPr>
        <p:spPr>
          <a:xfrm>
            <a:off x="7818120" y="1371600"/>
            <a:ext cx="3886200" cy="1234440"/>
          </a:xfrm>
          <a:prstGeom prst="roundRect">
            <a:avLst>
              <a:gd name="adj" fmla="val 5926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7909560" y="1623632"/>
            <a:ext cx="370332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 / yr</a:t>
            </a:r>
            <a:endParaRPr lang="en-US" sz="3000" dirty="0"/>
          </a:p>
        </p:txBody>
      </p:sp>
      <p:sp>
        <p:nvSpPr>
          <p:cNvPr id="12" name="Text 8"/>
          <p:cNvSpPr/>
          <p:nvPr/>
        </p:nvSpPr>
        <p:spPr>
          <a:xfrm>
            <a:off x="7946136" y="2211134"/>
            <a:ext cx="3630168" cy="303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in-person trainings provided (5-year average)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6309360" y="27889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C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In-Person Sessions per Year</a:t>
            </a:r>
            <a:endParaRPr lang="en-US" sz="1250" dirty="0"/>
          </a:p>
        </p:txBody>
      </p:sp>
      <p:graphicFrame>
        <p:nvGraphicFramePr>
          <p:cNvPr id="14" name="Chart 1"/>
          <p:cNvGraphicFramePr/>
          <p:nvPr/>
        </p:nvGraphicFramePr>
        <p:xfrm>
          <a:off x="6172200" y="3063240"/>
          <a:ext cx="5577840" cy="3063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 10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6" name="Text 11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  <p:sp>
        <p:nvSpPr>
          <p:cNvPr id="18" name="Shape 2">
            <a:extLst>
              <a:ext uri="{FF2B5EF4-FFF2-40B4-BE49-F238E27FC236}">
                <a16:creationId xmlns:a16="http://schemas.microsoft.com/office/drawing/2014/main" id="{A096DA4D-990D-E241-DD95-2E323E498472}"/>
              </a:ext>
            </a:extLst>
          </p:cNvPr>
          <p:cNvSpPr/>
          <p:nvPr/>
        </p:nvSpPr>
        <p:spPr>
          <a:xfrm>
            <a:off x="4210208" y="1371600"/>
            <a:ext cx="3246120" cy="1234440"/>
          </a:xfrm>
          <a:prstGeom prst="roundRect">
            <a:avLst>
              <a:gd name="adj" fmla="val 5926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3">
            <a:extLst>
              <a:ext uri="{FF2B5EF4-FFF2-40B4-BE49-F238E27FC236}">
                <a16:creationId xmlns:a16="http://schemas.microsoft.com/office/drawing/2014/main" id="{69C11AF4-8492-022C-637B-7A560AE9B969}"/>
              </a:ext>
            </a:extLst>
          </p:cNvPr>
          <p:cNvSpPr/>
          <p:nvPr/>
        </p:nvSpPr>
        <p:spPr>
          <a:xfrm>
            <a:off x="4301648" y="1623632"/>
            <a:ext cx="306324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1,472</a:t>
            </a:r>
            <a:endParaRPr lang="en-US" sz="3000" dirty="0"/>
          </a:p>
        </p:txBody>
      </p:sp>
      <p:sp>
        <p:nvSpPr>
          <p:cNvPr id="24" name="Text 4">
            <a:extLst>
              <a:ext uri="{FF2B5EF4-FFF2-40B4-BE49-F238E27FC236}">
                <a16:creationId xmlns:a16="http://schemas.microsoft.com/office/drawing/2014/main" id="{D15A4869-528A-6206-5F44-18B70BC2A8DD}"/>
              </a:ext>
            </a:extLst>
          </p:cNvPr>
          <p:cNvSpPr/>
          <p:nvPr/>
        </p:nvSpPr>
        <p:spPr>
          <a:xfrm>
            <a:off x="4301648" y="2211134"/>
            <a:ext cx="2990088" cy="303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On-line training (5-year average)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sessions/zen-trusting-fermi/mnt/outputs/work/icons/members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557784"/>
            <a:ext cx="219456" cy="2194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90472" y="631799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 Members</a:t>
            </a:r>
            <a:endParaRPr lang="en-US" sz="4800" dirty="0"/>
          </a:p>
        </p:txBody>
      </p:sp>
      <p:sp>
        <p:nvSpPr>
          <p:cNvPr id="5" name="Text 2"/>
          <p:cNvSpPr/>
          <p:nvPr/>
        </p:nvSpPr>
        <p:spPr>
          <a:xfrm>
            <a:off x="1261872" y="80467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1300" dirty="0"/>
          </a:p>
        </p:txBody>
      </p:sp>
      <p:pic>
        <p:nvPicPr>
          <p:cNvPr id="6" name="Image 1" descr="/sessions/zen-trusting-fermi/mnt/outputs/work/members_grid_cropp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440" y="1417320"/>
            <a:ext cx="7315200" cy="50932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-32004" y="65992"/>
            <a:ext cx="1417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41148" y="813816"/>
            <a:ext cx="13441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490472" y="302615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Summary — Savings by City Size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261872" y="80467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Estimated overall annual savings from group purchasing &amp; shared expenses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02920" y="1463040"/>
            <a:ext cx="3611880" cy="996696"/>
          </a:xfrm>
          <a:prstGeom prst="roundRect">
            <a:avLst>
              <a:gd name="adj" fmla="val 4571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94360" y="1855089"/>
            <a:ext cx="34290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560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$549,246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579120" y="1665739"/>
            <a:ext cx="3355848" cy="563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25,000 population city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191000" y="1463040"/>
            <a:ext cx="3611880" cy="996696"/>
          </a:xfrm>
          <a:prstGeom prst="roundRect">
            <a:avLst>
              <a:gd name="adj" fmla="val 4571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389120" y="1855089"/>
            <a:ext cx="34290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560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$879,566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4370832" y="1648486"/>
            <a:ext cx="3355848" cy="563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50,000 population city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8074738" y="1512761"/>
            <a:ext cx="3611880" cy="946975"/>
          </a:xfrm>
          <a:prstGeom prst="roundRect">
            <a:avLst>
              <a:gd name="adj" fmla="val 4571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183880" y="1867091"/>
            <a:ext cx="3429000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560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$1,281,432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8183880" y="1677352"/>
            <a:ext cx="3355848" cy="5857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100,000 population city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502920" y="3337560"/>
            <a:ext cx="3611880" cy="658368"/>
          </a:xfrm>
          <a:prstGeom prst="roundRect">
            <a:avLst>
              <a:gd name="adj" fmla="val 8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67512" y="3337560"/>
            <a:ext cx="2423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3063240" y="3337560"/>
            <a:ext cx="914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12%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4251960" y="3337560"/>
            <a:ext cx="3611880" cy="658368"/>
          </a:xfrm>
          <a:prstGeom prst="roundRect">
            <a:avLst>
              <a:gd name="adj" fmla="val 8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4416552" y="3337560"/>
            <a:ext cx="2423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Liability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6812280" y="3337560"/>
            <a:ext cx="914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8–16%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8001000" y="3337560"/>
            <a:ext cx="3611880" cy="658368"/>
          </a:xfrm>
          <a:prstGeom prst="roundRect">
            <a:avLst>
              <a:gd name="adj" fmla="val 8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8165592" y="3337560"/>
            <a:ext cx="2423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Heavy Vehicle Auto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10561320" y="3337560"/>
            <a:ext cx="914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7%</a:t>
            </a:r>
            <a:endParaRPr lang="en-US" sz="1500" dirty="0"/>
          </a:p>
        </p:txBody>
      </p:sp>
      <p:sp>
        <p:nvSpPr>
          <p:cNvPr id="24" name="Shape 21"/>
          <p:cNvSpPr/>
          <p:nvPr/>
        </p:nvSpPr>
        <p:spPr>
          <a:xfrm>
            <a:off x="502920" y="4133088"/>
            <a:ext cx="3611880" cy="658368"/>
          </a:xfrm>
          <a:prstGeom prst="roundRect">
            <a:avLst>
              <a:gd name="adj" fmla="val 8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667512" y="4133088"/>
            <a:ext cx="2423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 Auto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3063240" y="4133088"/>
            <a:ext cx="914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4%</a:t>
            </a:r>
            <a:endParaRPr lang="en-US" sz="1500" dirty="0"/>
          </a:p>
        </p:txBody>
      </p:sp>
      <p:sp>
        <p:nvSpPr>
          <p:cNvPr id="27" name="Shape 24"/>
          <p:cNvSpPr/>
          <p:nvPr/>
        </p:nvSpPr>
        <p:spPr>
          <a:xfrm>
            <a:off x="4251960" y="4133088"/>
            <a:ext cx="3611880" cy="658368"/>
          </a:xfrm>
          <a:prstGeom prst="roundRect">
            <a:avLst>
              <a:gd name="adj" fmla="val 8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4416552" y="4133088"/>
            <a:ext cx="2423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Lexipol</a:t>
            </a:r>
            <a:endParaRPr lang="en-US" sz="1250" dirty="0"/>
          </a:p>
        </p:txBody>
      </p:sp>
      <p:sp>
        <p:nvSpPr>
          <p:cNvPr id="29" name="Text 26"/>
          <p:cNvSpPr/>
          <p:nvPr/>
        </p:nvSpPr>
        <p:spPr>
          <a:xfrm>
            <a:off x="6812280" y="4133088"/>
            <a:ext cx="914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15%</a:t>
            </a:r>
            <a:endParaRPr lang="en-US" sz="1500" dirty="0"/>
          </a:p>
        </p:txBody>
      </p:sp>
      <p:sp>
        <p:nvSpPr>
          <p:cNvPr id="30" name="Shape 27"/>
          <p:cNvSpPr/>
          <p:nvPr/>
        </p:nvSpPr>
        <p:spPr>
          <a:xfrm>
            <a:off x="8001000" y="4133088"/>
            <a:ext cx="3611880" cy="658368"/>
          </a:xfrm>
          <a:prstGeom prst="roundRect">
            <a:avLst>
              <a:gd name="adj" fmla="val 8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8165592" y="4133088"/>
            <a:ext cx="2423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Origami RMIS</a:t>
            </a:r>
            <a:endParaRPr lang="en-US" sz="1250" dirty="0"/>
          </a:p>
        </p:txBody>
      </p:sp>
      <p:sp>
        <p:nvSpPr>
          <p:cNvPr id="32" name="Text 29"/>
          <p:cNvSpPr/>
          <p:nvPr/>
        </p:nvSpPr>
        <p:spPr>
          <a:xfrm>
            <a:off x="10561320" y="4133088"/>
            <a:ext cx="914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</a:rPr>
              <a:t>93%</a:t>
            </a:r>
            <a:endParaRPr lang="en-US" sz="1500" dirty="0"/>
          </a:p>
        </p:txBody>
      </p:sp>
      <p:sp>
        <p:nvSpPr>
          <p:cNvPr id="33" name="Shape 30"/>
          <p:cNvSpPr/>
          <p:nvPr/>
        </p:nvSpPr>
        <p:spPr>
          <a:xfrm>
            <a:off x="502920" y="4928616"/>
            <a:ext cx="3611880" cy="658368"/>
          </a:xfrm>
          <a:prstGeom prst="roundRect">
            <a:avLst>
              <a:gd name="adj" fmla="val 8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667512" y="4928616"/>
            <a:ext cx="2423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Claims &amp; Litigation Mgmt</a:t>
            </a:r>
            <a:endParaRPr lang="en-US" sz="1250" dirty="0"/>
          </a:p>
        </p:txBody>
      </p:sp>
      <p:sp>
        <p:nvSpPr>
          <p:cNvPr id="35" name="Text 32"/>
          <p:cNvSpPr/>
          <p:nvPr/>
        </p:nvSpPr>
        <p:spPr>
          <a:xfrm>
            <a:off x="3063240" y="4928616"/>
            <a:ext cx="914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54%</a:t>
            </a:r>
            <a:endParaRPr lang="en-US" sz="1500" dirty="0"/>
          </a:p>
        </p:txBody>
      </p:sp>
      <p:sp>
        <p:nvSpPr>
          <p:cNvPr id="36" name="Shape 33"/>
          <p:cNvSpPr/>
          <p:nvPr/>
        </p:nvSpPr>
        <p:spPr>
          <a:xfrm>
            <a:off x="4251960" y="4928616"/>
            <a:ext cx="3611880" cy="658368"/>
          </a:xfrm>
          <a:prstGeom prst="roundRect">
            <a:avLst>
              <a:gd name="adj" fmla="val 8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4416552" y="4928616"/>
            <a:ext cx="2423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Fee Discounts</a:t>
            </a:r>
            <a:endParaRPr lang="en-US" sz="1250" dirty="0"/>
          </a:p>
        </p:txBody>
      </p:sp>
      <p:sp>
        <p:nvSpPr>
          <p:cNvPr id="38" name="Text 35"/>
          <p:cNvSpPr/>
          <p:nvPr/>
        </p:nvSpPr>
        <p:spPr>
          <a:xfrm>
            <a:off x="6812280" y="4928616"/>
            <a:ext cx="914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15–20%</a:t>
            </a:r>
            <a:endParaRPr lang="en-US" sz="1500" dirty="0"/>
          </a:p>
        </p:txBody>
      </p:sp>
      <p:sp>
        <p:nvSpPr>
          <p:cNvPr id="39" name="Shape 36"/>
          <p:cNvSpPr/>
          <p:nvPr/>
        </p:nvSpPr>
        <p:spPr>
          <a:xfrm>
            <a:off x="8001000" y="4928616"/>
            <a:ext cx="3611880" cy="658368"/>
          </a:xfrm>
          <a:prstGeom prst="roundRect">
            <a:avLst>
              <a:gd name="adj" fmla="val 8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Text 37"/>
          <p:cNvSpPr/>
          <p:nvPr/>
        </p:nvSpPr>
        <p:spPr>
          <a:xfrm>
            <a:off x="8165592" y="4928616"/>
            <a:ext cx="2423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Insurance Brokerage</a:t>
            </a:r>
            <a:endParaRPr lang="en-US" sz="1250" dirty="0"/>
          </a:p>
        </p:txBody>
      </p:sp>
      <p:sp>
        <p:nvSpPr>
          <p:cNvPr id="41" name="Text 38"/>
          <p:cNvSpPr/>
          <p:nvPr/>
        </p:nvSpPr>
        <p:spPr>
          <a:xfrm>
            <a:off x="10561320" y="4928616"/>
            <a:ext cx="914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11%</a:t>
            </a:r>
            <a:endParaRPr lang="en-US" sz="1500" dirty="0"/>
          </a:p>
        </p:txBody>
      </p:sp>
      <p:sp>
        <p:nvSpPr>
          <p:cNvPr id="42" name="Text 39"/>
          <p:cNvSpPr/>
          <p:nvPr/>
        </p:nvSpPr>
        <p:spPr>
          <a:xfrm>
            <a:off x="502920" y="6172200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averages, standard underwriting criteria, quotes from other or same providers, and specific industry and market rates.</a:t>
            </a:r>
            <a:endParaRPr lang="en-US" sz="1050" dirty="0"/>
          </a:p>
        </p:txBody>
      </p:sp>
      <p:sp>
        <p:nvSpPr>
          <p:cNvPr id="43" name="Text 40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44" name="Text 41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E28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5394960"/>
            <a:ext cx="5943600" cy="1737360"/>
          </a:xfrm>
          <a:prstGeom prst="triangle">
            <a:avLst/>
          </a:prstGeom>
          <a:solidFill>
            <a:srgbClr val="1132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0" y="5486400"/>
            <a:ext cx="6217920" cy="1828800"/>
          </a:xfrm>
          <a:prstGeom prst="triangle">
            <a:avLst/>
          </a:prstGeom>
          <a:solidFill>
            <a:srgbClr val="1132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91C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548640"/>
            <a:ext cx="1219169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URMA Works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40868" y="1920240"/>
            <a:ext cx="2606040" cy="3383280"/>
          </a:xfrm>
          <a:prstGeom prst="roundRect">
            <a:avLst>
              <a:gd name="adj" fmla="val 3509"/>
            </a:avLst>
          </a:prstGeom>
          <a:solidFill>
            <a:srgbClr val="1332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459840" y="2286000"/>
            <a:ext cx="768096" cy="768096"/>
          </a:xfrm>
          <a:prstGeom prst="ellipse">
            <a:avLst/>
          </a:prstGeom>
          <a:solidFill>
            <a:srgbClr val="C98A2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/sessions/zen-trusting-fermi/mnt/outputs/work/icons/mission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4432" y="2450592"/>
            <a:ext cx="438912" cy="43891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78028" y="329184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Promote Good Practice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742036" y="3886200"/>
            <a:ext cx="220370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7D2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Promoting good risk management principles &amp; practices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375508" y="1920240"/>
            <a:ext cx="2606040" cy="3383280"/>
          </a:xfrm>
          <a:prstGeom prst="roundRect">
            <a:avLst>
              <a:gd name="adj" fmla="val 3509"/>
            </a:avLst>
          </a:prstGeom>
          <a:solidFill>
            <a:srgbClr val="1332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4294480" y="2286000"/>
            <a:ext cx="768096" cy="768096"/>
          </a:xfrm>
          <a:prstGeom prst="ellipse">
            <a:avLst/>
          </a:prstGeom>
          <a:solidFill>
            <a:srgbClr val="C98A2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/sessions/zen-trusting-fermi/mnt/outputs/work/icons/shar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72" y="2450592"/>
            <a:ext cx="438912" cy="43891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512668" y="329184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Share Expenses</a:t>
            </a:r>
            <a:endParaRPr lang="en-US" sz="1650" dirty="0"/>
          </a:p>
        </p:txBody>
      </p:sp>
      <p:sp>
        <p:nvSpPr>
          <p:cNvPr id="15" name="Text 11"/>
          <p:cNvSpPr/>
          <p:nvPr/>
        </p:nvSpPr>
        <p:spPr>
          <a:xfrm>
            <a:off x="3576676" y="3886200"/>
            <a:ext cx="220370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7D2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Sharing risk management service expenses across all member cities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6210148" y="1920240"/>
            <a:ext cx="2606040" cy="3383280"/>
          </a:xfrm>
          <a:prstGeom prst="roundRect">
            <a:avLst>
              <a:gd name="adj" fmla="val 3509"/>
            </a:avLst>
          </a:prstGeom>
          <a:solidFill>
            <a:srgbClr val="1332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7129120" y="2286000"/>
            <a:ext cx="768096" cy="768096"/>
          </a:xfrm>
          <a:prstGeom prst="ellipse">
            <a:avLst/>
          </a:prstGeom>
          <a:solidFill>
            <a:srgbClr val="C98A2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2" descr="/sessions/zen-trusting-fermi/mnt/outputs/work/icons/liability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3712" y="2450592"/>
            <a:ext cx="438912" cy="43891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347308" y="329184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Purchase as a Group</a:t>
            </a:r>
            <a:endParaRPr lang="en-US" sz="1650" dirty="0"/>
          </a:p>
        </p:txBody>
      </p:sp>
      <p:sp>
        <p:nvSpPr>
          <p:cNvPr id="20" name="Text 15"/>
          <p:cNvSpPr/>
          <p:nvPr/>
        </p:nvSpPr>
        <p:spPr>
          <a:xfrm>
            <a:off x="6411316" y="3886200"/>
            <a:ext cx="220370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7D2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purchasing of discounted insurance coverages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9044788" y="1920240"/>
            <a:ext cx="2606040" cy="3383280"/>
          </a:xfrm>
          <a:prstGeom prst="roundRect">
            <a:avLst>
              <a:gd name="adj" fmla="val 3509"/>
            </a:avLst>
          </a:prstGeom>
          <a:solidFill>
            <a:srgbClr val="1332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9963760" y="2286000"/>
            <a:ext cx="768096" cy="768096"/>
          </a:xfrm>
          <a:prstGeom prst="ellipse">
            <a:avLst/>
          </a:prstGeom>
          <a:solidFill>
            <a:srgbClr val="C98A2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3" descr="/sessions/zen-trusting-fermi/mnt/outputs/work/icons/reduce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28352" y="2450592"/>
            <a:ext cx="438912" cy="438912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181948" y="329184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Reduce Costs</a:t>
            </a:r>
            <a:endParaRPr lang="en-US" sz="1650" dirty="0"/>
          </a:p>
        </p:txBody>
      </p:sp>
      <p:sp>
        <p:nvSpPr>
          <p:cNvPr id="25" name="Text 19"/>
          <p:cNvSpPr/>
          <p:nvPr/>
        </p:nvSpPr>
        <p:spPr>
          <a:xfrm>
            <a:off x="9245956" y="3886200"/>
            <a:ext cx="220370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7D2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Reducing overall risk management costs to every member city</a:t>
            </a:r>
            <a:endParaRPr lang="en-US" sz="1200" dirty="0"/>
          </a:p>
        </p:txBody>
      </p:sp>
      <p:sp>
        <p:nvSpPr>
          <p:cNvPr id="26" name="Text 20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C7D2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27" name="Text 21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7D2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sessions/zen-trusting-fermi/mnt/outputs/work/icons/history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557784"/>
            <a:ext cx="219456" cy="2194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History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261872" y="80467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 September 30, 1985 — 40 years, 10 months</a:t>
            </a:r>
            <a:endParaRPr lang="en-US" sz="1300" dirty="0"/>
          </a:p>
        </p:txBody>
      </p:sp>
      <p:sp>
        <p:nvSpPr>
          <p:cNvPr id="100" name="Card 100"/>
          <p:cNvSpPr/>
          <p:nvPr/>
        </p:nvSpPr>
        <p:spPr>
          <a:xfrm>
            <a:off x="457200" y="1650000"/>
            <a:ext cx="8412800" cy="2680000"/>
          </a:xfrm>
          <a:prstGeom prst="roundRect">
            <a:avLst>
              <a:gd name="adj" fmla="val 3902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1" name="Text 101"/>
          <p:cNvSpPr/>
          <p:nvPr/>
        </p:nvSpPr>
        <p:spPr>
          <a:xfrm>
            <a:off x="731520" y="1740000"/>
            <a:ext cx="4500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E2841"/>
                </a:solidFill>
                <a:latin typeface="Cambria" pitchFamily="34" charset="0"/>
                <a:cs typeface="Cambria" pitchFamily="34" charset="0"/>
              </a:rPr>
              <a:t>Early Members</a:t>
            </a:r>
          </a:p>
        </p:txBody>
      </p:sp>
      <p:sp>
        <p:nvSpPr>
          <p:cNvPr id="102" name="Text 102"/>
          <p:cNvSpPr/>
          <p:nvPr/>
        </p:nvSpPr>
        <p:spPr>
          <a:xfrm>
            <a:off x="731520" y="2050000"/>
            <a:ext cx="500000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5B6B77"/>
                </a:solidFill>
                <a:latin typeface="Calibri" pitchFamily="34" charset="0"/>
                <a:cs typeface="Calibri" pitchFamily="34" charset="0"/>
              </a:rPr>
              <a:t>1985 – 1987  ·  URMA’s original member cities</a:t>
            </a:r>
          </a:p>
        </p:txBody>
      </p:sp>
      <p:sp>
        <p:nvSpPr>
          <p:cNvPr id="103" name="Pill 103"/>
          <p:cNvSpPr/>
          <p:nvPr/>
        </p:nvSpPr>
        <p:spPr>
          <a:xfrm>
            <a:off x="7350000" y="1770000"/>
            <a:ext cx="1245680" cy="320000"/>
          </a:xfrm>
          <a:prstGeom prst="roundRect">
            <a:avLst>
              <a:gd name="adj" fmla="val 50000"/>
            </a:avLst>
          </a:pr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12 cities</a:t>
            </a:r>
          </a:p>
        </p:txBody>
      </p:sp>
      <p:sp>
        <p:nvSpPr>
          <p:cNvPr id="104" name="Chip 104"/>
          <p:cNvSpPr/>
          <p:nvPr/>
        </p:nvSpPr>
        <p:spPr>
          <a:xfrm>
            <a:off x="731520" y="223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West Valley City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56082"/>
                </a:solidFill>
                <a:latin typeface="Calibri" pitchFamily="34" charset="0"/>
                <a:cs typeface="Calibri" pitchFamily="34" charset="0"/>
              </a:rPr>
              <a:t>9/30/1985</a:t>
            </a:r>
          </a:p>
        </p:txBody>
      </p:sp>
      <p:sp>
        <p:nvSpPr>
          <p:cNvPr id="105" name="Chip 105"/>
          <p:cNvSpPr/>
          <p:nvPr/>
        </p:nvSpPr>
        <p:spPr>
          <a:xfrm>
            <a:off x="2731850" y="223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Ogden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56082"/>
                </a:solidFill>
                <a:latin typeface="Calibri" pitchFamily="34" charset="0"/>
                <a:cs typeface="Calibri" pitchFamily="34" charset="0"/>
              </a:rPr>
              <a:t>10/1/1985</a:t>
            </a:r>
          </a:p>
        </p:txBody>
      </p:sp>
      <p:sp>
        <p:nvSpPr>
          <p:cNvPr id="106" name="Chip 106"/>
          <p:cNvSpPr/>
          <p:nvPr/>
        </p:nvSpPr>
        <p:spPr>
          <a:xfrm>
            <a:off x="4732180" y="223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Orem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56082"/>
                </a:solidFill>
                <a:latin typeface="Calibri" pitchFamily="34" charset="0"/>
                <a:cs typeface="Calibri" pitchFamily="34" charset="0"/>
              </a:rPr>
              <a:t>10/1/1985</a:t>
            </a:r>
          </a:p>
        </p:txBody>
      </p:sp>
      <p:sp>
        <p:nvSpPr>
          <p:cNvPr id="107" name="Chip 107"/>
          <p:cNvSpPr/>
          <p:nvPr/>
        </p:nvSpPr>
        <p:spPr>
          <a:xfrm>
            <a:off x="6732510" y="223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Spanish Fork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56082"/>
                </a:solidFill>
                <a:latin typeface="Calibri" pitchFamily="34" charset="0"/>
                <a:cs typeface="Calibri" pitchFamily="34" charset="0"/>
              </a:rPr>
              <a:t>10/1/1985</a:t>
            </a:r>
          </a:p>
        </p:txBody>
      </p:sp>
      <p:sp>
        <p:nvSpPr>
          <p:cNvPr id="108" name="Chip 108"/>
          <p:cNvSpPr/>
          <p:nvPr/>
        </p:nvSpPr>
        <p:spPr>
          <a:xfrm>
            <a:off x="731520" y="290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Draper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56082"/>
                </a:solidFill>
                <a:latin typeface="Calibri" pitchFamily="34" charset="0"/>
                <a:cs typeface="Calibri" pitchFamily="34" charset="0"/>
              </a:rPr>
              <a:t>10/1/1985</a:t>
            </a:r>
          </a:p>
        </p:txBody>
      </p:sp>
      <p:sp>
        <p:nvSpPr>
          <p:cNvPr id="109" name="Chip 109"/>
          <p:cNvSpPr/>
          <p:nvPr/>
        </p:nvSpPr>
        <p:spPr>
          <a:xfrm>
            <a:off x="2731850" y="290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Centerville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56082"/>
                </a:solidFill>
                <a:latin typeface="Calibri" pitchFamily="34" charset="0"/>
                <a:cs typeface="Calibri" pitchFamily="34" charset="0"/>
              </a:rPr>
              <a:t>1/1/1986</a:t>
            </a:r>
          </a:p>
        </p:txBody>
      </p:sp>
      <p:sp>
        <p:nvSpPr>
          <p:cNvPr id="110" name="Chip 110"/>
          <p:cNvSpPr/>
          <p:nvPr/>
        </p:nvSpPr>
        <p:spPr>
          <a:xfrm>
            <a:off x="4732180" y="290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Brigham City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56082"/>
                </a:solidFill>
                <a:latin typeface="Calibri" pitchFamily="34" charset="0"/>
                <a:cs typeface="Calibri" pitchFamily="34" charset="0"/>
              </a:rPr>
              <a:t>7/4/1986</a:t>
            </a:r>
          </a:p>
        </p:txBody>
      </p:sp>
      <p:sp>
        <p:nvSpPr>
          <p:cNvPr id="111" name="Chip 111"/>
          <p:cNvSpPr/>
          <p:nvPr/>
        </p:nvSpPr>
        <p:spPr>
          <a:xfrm>
            <a:off x="6732510" y="290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Mapleton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56082"/>
                </a:solidFill>
                <a:latin typeface="Calibri" pitchFamily="34" charset="0"/>
                <a:cs typeface="Calibri" pitchFamily="34" charset="0"/>
              </a:rPr>
              <a:t>7/19/1986</a:t>
            </a:r>
          </a:p>
        </p:txBody>
      </p:sp>
      <p:sp>
        <p:nvSpPr>
          <p:cNvPr id="112" name="Chip 112"/>
          <p:cNvSpPr/>
          <p:nvPr/>
        </p:nvSpPr>
        <p:spPr>
          <a:xfrm>
            <a:off x="731520" y="357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Layton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56082"/>
                </a:solidFill>
                <a:latin typeface="Calibri" pitchFamily="34" charset="0"/>
                <a:cs typeface="Calibri" pitchFamily="34" charset="0"/>
              </a:rPr>
              <a:t>8/1/1986</a:t>
            </a:r>
          </a:p>
        </p:txBody>
      </p:sp>
      <p:sp>
        <p:nvSpPr>
          <p:cNvPr id="113" name="Chip 113"/>
          <p:cNvSpPr/>
          <p:nvPr/>
        </p:nvSpPr>
        <p:spPr>
          <a:xfrm>
            <a:off x="2731850" y="357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Kanab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56082"/>
                </a:solidFill>
                <a:latin typeface="Calibri" pitchFamily="34" charset="0"/>
                <a:cs typeface="Calibri" pitchFamily="34" charset="0"/>
              </a:rPr>
              <a:t>8/1/1986</a:t>
            </a:r>
          </a:p>
        </p:txBody>
      </p:sp>
      <p:sp>
        <p:nvSpPr>
          <p:cNvPr id="114" name="Chip 114"/>
          <p:cNvSpPr/>
          <p:nvPr/>
        </p:nvSpPr>
        <p:spPr>
          <a:xfrm>
            <a:off x="4732180" y="357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Enterprise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56082"/>
                </a:solidFill>
                <a:latin typeface="Calibri" pitchFamily="34" charset="0"/>
                <a:cs typeface="Calibri" pitchFamily="34" charset="0"/>
              </a:rPr>
              <a:t>9/4/1986</a:t>
            </a:r>
          </a:p>
        </p:txBody>
      </p:sp>
      <p:sp>
        <p:nvSpPr>
          <p:cNvPr id="115" name="Chip 115"/>
          <p:cNvSpPr/>
          <p:nvPr/>
        </p:nvSpPr>
        <p:spPr>
          <a:xfrm>
            <a:off x="6732510" y="357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Cedar City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56082"/>
                </a:solidFill>
                <a:latin typeface="Calibri" pitchFamily="34" charset="0"/>
                <a:cs typeface="Calibri" pitchFamily="34" charset="0"/>
              </a:rPr>
              <a:t>3/1/1987</a:t>
            </a:r>
          </a:p>
        </p:txBody>
      </p:sp>
      <p:sp>
        <p:nvSpPr>
          <p:cNvPr id="116" name="Card 116"/>
          <p:cNvSpPr/>
          <p:nvPr/>
        </p:nvSpPr>
        <p:spPr>
          <a:xfrm>
            <a:off x="457200" y="4470000"/>
            <a:ext cx="8412800" cy="1420000"/>
          </a:xfrm>
          <a:prstGeom prst="roundRect">
            <a:avLst>
              <a:gd name="adj" fmla="val 3902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7" name="Text 117"/>
          <p:cNvSpPr/>
          <p:nvPr/>
        </p:nvSpPr>
        <p:spPr>
          <a:xfrm>
            <a:off x="731520" y="4560000"/>
            <a:ext cx="4500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E2841"/>
                </a:solidFill>
                <a:latin typeface="Cambria" pitchFamily="34" charset="0"/>
                <a:cs typeface="Cambria" pitchFamily="34" charset="0"/>
              </a:rPr>
              <a:t>Recent Additions</a:t>
            </a:r>
          </a:p>
        </p:txBody>
      </p:sp>
      <p:sp>
        <p:nvSpPr>
          <p:cNvPr id="118" name="Text 118"/>
          <p:cNvSpPr/>
          <p:nvPr/>
        </p:nvSpPr>
        <p:spPr>
          <a:xfrm>
            <a:off x="731520" y="4905000"/>
            <a:ext cx="500000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5B6B77"/>
                </a:solidFill>
                <a:latin typeface="Calibri" pitchFamily="34" charset="0"/>
                <a:cs typeface="Calibri" pitchFamily="34" charset="0"/>
              </a:rPr>
              <a:t>2002 – 2025  ·  cities that joined URMA later</a:t>
            </a:r>
          </a:p>
        </p:txBody>
      </p:sp>
      <p:sp>
        <p:nvSpPr>
          <p:cNvPr id="119" name="Pill 119"/>
          <p:cNvSpPr/>
          <p:nvPr/>
        </p:nvSpPr>
        <p:spPr>
          <a:xfrm>
            <a:off x="7480000" y="4590000"/>
            <a:ext cx="1115680" cy="320000"/>
          </a:xfrm>
          <a:prstGeom prst="roundRect">
            <a:avLst>
              <a:gd name="adj" fmla="val 50000"/>
            </a:avLst>
          </a:prstGeom>
          <a:solidFill>
            <a:srgbClr val="C98A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4 cities</a:t>
            </a:r>
          </a:p>
        </p:txBody>
      </p:sp>
      <p:sp>
        <p:nvSpPr>
          <p:cNvPr id="120" name="Chip 120"/>
          <p:cNvSpPr/>
          <p:nvPr/>
        </p:nvSpPr>
        <p:spPr>
          <a:xfrm>
            <a:off x="731520" y="517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Farmington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C98A2B"/>
                </a:solidFill>
                <a:latin typeface="Calibri" pitchFamily="34" charset="0"/>
                <a:cs typeface="Calibri" pitchFamily="34" charset="0"/>
              </a:rPr>
              <a:t>9/1/2002</a:t>
            </a:r>
          </a:p>
        </p:txBody>
      </p:sp>
      <p:sp>
        <p:nvSpPr>
          <p:cNvPr id="121" name="Chip 121"/>
          <p:cNvSpPr/>
          <p:nvPr/>
        </p:nvSpPr>
        <p:spPr>
          <a:xfrm>
            <a:off x="2731850" y="517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West Bountiful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C98A2B"/>
                </a:solidFill>
                <a:latin typeface="Calibri" pitchFamily="34" charset="0"/>
                <a:cs typeface="Calibri" pitchFamily="34" charset="0"/>
              </a:rPr>
              <a:t>7/1/2017</a:t>
            </a:r>
          </a:p>
        </p:txBody>
      </p:sp>
      <p:sp>
        <p:nvSpPr>
          <p:cNvPr id="122" name="Chip 122"/>
          <p:cNvSpPr/>
          <p:nvPr/>
        </p:nvSpPr>
        <p:spPr>
          <a:xfrm>
            <a:off x="4732180" y="517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Park City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C98A2B"/>
                </a:solidFill>
                <a:latin typeface="Calibri" pitchFamily="34" charset="0"/>
                <a:cs typeface="Calibri" pitchFamily="34" charset="0"/>
              </a:rPr>
              <a:t>1/1/2024</a:t>
            </a:r>
          </a:p>
        </p:txBody>
      </p:sp>
      <p:sp>
        <p:nvSpPr>
          <p:cNvPr id="123" name="Chip 123"/>
          <p:cNvSpPr/>
          <p:nvPr/>
        </p:nvSpPr>
        <p:spPr>
          <a:xfrm>
            <a:off x="6732510" y="5170000"/>
            <a:ext cx="1863170" cy="5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9AA7B0">
                <a:alpha val="20000"/>
              </a:srgbClr>
            </a:outerShdw>
          </a:effectLst>
        </p:spPr>
        <p:txBody>
          <a:bodyPr wrap="square" lIns="118872" tIns="0" rIns="73152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E2841"/>
                </a:solidFill>
                <a:latin typeface="Calibri" pitchFamily="34" charset="0"/>
                <a:cs typeface="Calibri" pitchFamily="34" charset="0"/>
              </a:rPr>
              <a:t>Riverton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C98A2B"/>
                </a:solidFill>
                <a:latin typeface="Calibri" pitchFamily="34" charset="0"/>
                <a:cs typeface="Calibri" pitchFamily="34" charset="0"/>
              </a:rPr>
              <a:t>7/1/2025</a:t>
            </a:r>
          </a:p>
        </p:txBody>
      </p:sp>
      <p:sp>
        <p:nvSpPr>
          <p:cNvPr id="54" name="Shape 51"/>
          <p:cNvSpPr/>
          <p:nvPr/>
        </p:nvSpPr>
        <p:spPr>
          <a:xfrm>
            <a:off x="9189720" y="1691640"/>
            <a:ext cx="2468880" cy="1874520"/>
          </a:xfrm>
          <a:prstGeom prst="roundRect">
            <a:avLst>
              <a:gd name="adj" fmla="val 3902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5" name="Text 52"/>
          <p:cNvSpPr/>
          <p:nvPr/>
        </p:nvSpPr>
        <p:spPr>
          <a:xfrm>
            <a:off x="9281160" y="2083689"/>
            <a:ext cx="228600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31</a:t>
            </a:r>
            <a:endParaRPr lang="en-US" sz="4400" dirty="0"/>
          </a:p>
        </p:txBody>
      </p:sp>
      <p:sp>
        <p:nvSpPr>
          <p:cNvPr id="56" name="Text 53"/>
          <p:cNvSpPr/>
          <p:nvPr/>
        </p:nvSpPr>
        <p:spPr>
          <a:xfrm>
            <a:off x="9317736" y="2911221"/>
            <a:ext cx="2212848" cy="563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cities have been URMA members throughout its history</a:t>
            </a:r>
            <a:endParaRPr lang="en-US" sz="1150" dirty="0"/>
          </a:p>
        </p:txBody>
      </p:sp>
      <p:sp>
        <p:nvSpPr>
          <p:cNvPr id="57" name="Shape 54"/>
          <p:cNvSpPr/>
          <p:nvPr/>
        </p:nvSpPr>
        <p:spPr>
          <a:xfrm>
            <a:off x="9189720" y="3794760"/>
            <a:ext cx="2468880" cy="1874520"/>
          </a:xfrm>
          <a:prstGeom prst="roundRect">
            <a:avLst>
              <a:gd name="adj" fmla="val 3902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8" name="Text 55"/>
          <p:cNvSpPr/>
          <p:nvPr/>
        </p:nvSpPr>
        <p:spPr>
          <a:xfrm>
            <a:off x="9281160" y="4222814"/>
            <a:ext cx="2286000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 yr</a:t>
            </a:r>
            <a:endParaRPr lang="en-US" sz="3800" dirty="0"/>
          </a:p>
        </p:txBody>
      </p:sp>
      <p:sp>
        <p:nvSpPr>
          <p:cNvPr id="59" name="Text 56"/>
          <p:cNvSpPr/>
          <p:nvPr/>
        </p:nvSpPr>
        <p:spPr>
          <a:xfrm>
            <a:off x="9317736" y="4947476"/>
            <a:ext cx="2212848" cy="6303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months since URMA’s founding in 1985</a:t>
            </a:r>
            <a:endParaRPr lang="en-US" sz="1150" dirty="0"/>
          </a:p>
        </p:txBody>
      </p:sp>
      <p:sp>
        <p:nvSpPr>
          <p:cNvPr id="60" name="Text 57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61" name="Text 58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sessions/zen-trusting-fermi/mnt/outputs/work/icons/overview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557784"/>
            <a:ext cx="219456" cy="2194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Overview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02920" y="1828800"/>
            <a:ext cx="2542032" cy="2651760"/>
          </a:xfrm>
          <a:prstGeom prst="roundRect">
            <a:avLst>
              <a:gd name="adj" fmla="val 2878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94360" y="2480882"/>
            <a:ext cx="2359152" cy="7886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1560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</a:t>
            </a:r>
            <a:endParaRPr lang="en-US" sz="4600" dirty="0"/>
          </a:p>
        </p:txBody>
      </p:sp>
      <p:sp>
        <p:nvSpPr>
          <p:cNvPr id="7" name="Text 4"/>
          <p:cNvSpPr/>
          <p:nvPr/>
        </p:nvSpPr>
        <p:spPr>
          <a:xfrm>
            <a:off x="630936" y="3342703"/>
            <a:ext cx="2286000" cy="10464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cities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300984" y="1828800"/>
            <a:ext cx="2542032" cy="2651760"/>
          </a:xfrm>
          <a:prstGeom prst="roundRect">
            <a:avLst>
              <a:gd name="adj" fmla="val 2878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3392424" y="2516886"/>
            <a:ext cx="23591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96B2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6.27%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3429000" y="3275838"/>
            <a:ext cx="2286000" cy="11132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Utah’s  approximately 255 cities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6099048" y="1828800"/>
            <a:ext cx="2542032" cy="2651760"/>
          </a:xfrm>
          <a:prstGeom prst="roundRect">
            <a:avLst>
              <a:gd name="adj" fmla="val 2878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190488" y="2516886"/>
            <a:ext cx="23591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of 10</a:t>
            </a:r>
            <a:endParaRPr lang="en-US" sz="4000" dirty="0"/>
          </a:p>
        </p:txBody>
      </p:sp>
      <p:sp>
        <p:nvSpPr>
          <p:cNvPr id="13" name="Text 10"/>
          <p:cNvSpPr/>
          <p:nvPr/>
        </p:nvSpPr>
        <p:spPr>
          <a:xfrm>
            <a:off x="6227064" y="3275838"/>
            <a:ext cx="2286000" cy="11132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Utah’s largest cities are URMA members (40%)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8897112" y="1828800"/>
            <a:ext cx="2542032" cy="2651760"/>
          </a:xfrm>
          <a:prstGeom prst="roundRect">
            <a:avLst>
              <a:gd name="adj" fmla="val 2878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988552" y="2552891"/>
            <a:ext cx="2359152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700,704</a:t>
            </a:r>
            <a:endParaRPr lang="en-US" sz="3400" dirty="0"/>
          </a:p>
        </p:txBody>
      </p:sp>
      <p:sp>
        <p:nvSpPr>
          <p:cNvPr id="16" name="Text 13"/>
          <p:cNvSpPr/>
          <p:nvPr/>
        </p:nvSpPr>
        <p:spPr>
          <a:xfrm>
            <a:off x="9025128" y="3208973"/>
            <a:ext cx="2286000" cy="1180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residents served — 20% of Utah’s population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sessions/zen-trusting-fermi/mnt/outputs/work/icons/claims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557784"/>
            <a:ext cx="219456" cy="2194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Claims &amp; Litigation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051560" y="78828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Five-year trend across all member cities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02920" y="14173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560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Claims Filed</a:t>
            </a:r>
            <a:endParaRPr lang="en-US" sz="13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365760" y="1691640"/>
          <a:ext cx="53949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 4"/>
          <p:cNvSpPr/>
          <p:nvPr/>
        </p:nvSpPr>
        <p:spPr>
          <a:xfrm>
            <a:off x="6263640" y="14173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Litigation Filed</a:t>
            </a:r>
            <a:endParaRPr lang="en-US" sz="1300" dirty="0"/>
          </a:p>
        </p:txBody>
      </p:sp>
      <p:graphicFrame>
        <p:nvGraphicFramePr>
          <p:cNvPr id="9" name="Chart 1"/>
          <p:cNvGraphicFramePr/>
          <p:nvPr/>
        </p:nvGraphicFramePr>
        <p:xfrm>
          <a:off x="6126480" y="1691640"/>
          <a:ext cx="53949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Shape 5"/>
          <p:cNvSpPr/>
          <p:nvPr/>
        </p:nvSpPr>
        <p:spPr>
          <a:xfrm>
            <a:off x="1828800" y="4709160"/>
            <a:ext cx="3200400" cy="1234440"/>
          </a:xfrm>
          <a:prstGeom prst="roundRect">
            <a:avLst>
              <a:gd name="adj" fmla="val 5926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6"/>
          <p:cNvSpPr/>
          <p:nvPr/>
        </p:nvSpPr>
        <p:spPr>
          <a:xfrm>
            <a:off x="1920240" y="4937189"/>
            <a:ext cx="3017520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383</a:t>
            </a:r>
            <a:endParaRPr lang="en-US" sz="3400" dirty="0"/>
          </a:p>
        </p:txBody>
      </p:sp>
      <p:sp>
        <p:nvSpPr>
          <p:cNvPr id="12" name="Text 7"/>
          <p:cNvSpPr/>
          <p:nvPr/>
        </p:nvSpPr>
        <p:spPr>
          <a:xfrm>
            <a:off x="1956816" y="5593271"/>
            <a:ext cx="2944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claims per year</a:t>
            </a:r>
            <a:endParaRPr lang="en-US" sz="1150" dirty="0"/>
          </a:p>
        </p:txBody>
      </p:sp>
      <p:sp>
        <p:nvSpPr>
          <p:cNvPr id="13" name="Shape 8"/>
          <p:cNvSpPr/>
          <p:nvPr/>
        </p:nvSpPr>
        <p:spPr>
          <a:xfrm>
            <a:off x="7370064" y="4709160"/>
            <a:ext cx="3566160" cy="1234440"/>
          </a:xfrm>
          <a:prstGeom prst="roundRect">
            <a:avLst>
              <a:gd name="adj" fmla="val 5926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9"/>
          <p:cNvSpPr/>
          <p:nvPr/>
        </p:nvSpPr>
        <p:spPr>
          <a:xfrm>
            <a:off x="7461504" y="4937189"/>
            <a:ext cx="3383280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18,108</a:t>
            </a:r>
            <a:endParaRPr lang="en-US" sz="3400" dirty="0"/>
          </a:p>
        </p:txBody>
      </p:sp>
      <p:sp>
        <p:nvSpPr>
          <p:cNvPr id="15" name="Text 10"/>
          <p:cNvSpPr/>
          <p:nvPr/>
        </p:nvSpPr>
        <p:spPr>
          <a:xfrm>
            <a:off x="7498080" y="5593271"/>
            <a:ext cx="3310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claims in the history of URMA</a:t>
            </a:r>
            <a:endParaRPr lang="en-US" sz="1150" dirty="0"/>
          </a:p>
        </p:txBody>
      </p:sp>
      <p:sp>
        <p:nvSpPr>
          <p:cNvPr id="16" name="Text 11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7" name="Text 12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AA30F9BF-3345-8A0F-3CE9-6C145A21ADE6}"/>
              </a:ext>
            </a:extLst>
          </p:cNvPr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Litigation</a:t>
            </a:r>
            <a:endParaRPr lang="en-US" sz="3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95A28D39-38E8-3F45-0C0D-EAD770930E1E}"/>
              </a:ext>
            </a:extLst>
          </p:cNvPr>
          <p:cNvSpPr/>
          <p:nvPr/>
        </p:nvSpPr>
        <p:spPr>
          <a:xfrm>
            <a:off x="1014984" y="78828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litigation across all member cities by defense attorney</a:t>
            </a:r>
            <a:endParaRPr lang="en-US" sz="1300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894475422"/>
              </p:ext>
            </p:extLst>
          </p:nvPr>
        </p:nvGraphicFramePr>
        <p:xfrm>
          <a:off x="1097280" y="1508760"/>
          <a:ext cx="1005840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488920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sessions/zen-trusting-fermi/mnt/outputs/work/icons/settlements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557784"/>
            <a:ext cx="219456" cy="2194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Settlements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014984" y="79324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Settlements paid by fiscal year</a:t>
            </a:r>
            <a:endParaRPr lang="en-US" sz="13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457200" y="1508760"/>
          <a:ext cx="740664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Shape 3"/>
          <p:cNvSpPr/>
          <p:nvPr/>
        </p:nvSpPr>
        <p:spPr>
          <a:xfrm>
            <a:off x="8092440" y="1691640"/>
            <a:ext cx="3566160" cy="1691640"/>
          </a:xfrm>
          <a:prstGeom prst="roundRect">
            <a:avLst>
              <a:gd name="adj" fmla="val 4324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8183880" y="209169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$10.98M</a:t>
            </a:r>
            <a:endParaRPr lang="en-US" sz="3200" dirty="0"/>
          </a:p>
        </p:txBody>
      </p:sp>
      <p:sp>
        <p:nvSpPr>
          <p:cNvPr id="9" name="Text 5"/>
          <p:cNvSpPr/>
          <p:nvPr/>
        </p:nvSpPr>
        <p:spPr>
          <a:xfrm>
            <a:off x="8220456" y="2713482"/>
            <a:ext cx="3310128" cy="578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five-year total settlements paid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8092440" y="3566160"/>
            <a:ext cx="3566160" cy="1920240"/>
          </a:xfrm>
          <a:prstGeom prst="roundRect">
            <a:avLst>
              <a:gd name="adj" fmla="val 3810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8183880" y="404622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$46.97M</a:t>
            </a:r>
            <a:endParaRPr lang="en-US" sz="3200" dirty="0"/>
          </a:p>
        </p:txBody>
      </p:sp>
      <p:sp>
        <p:nvSpPr>
          <p:cNvPr id="12" name="Text 8"/>
          <p:cNvSpPr/>
          <p:nvPr/>
        </p:nvSpPr>
        <p:spPr>
          <a:xfrm>
            <a:off x="8220456" y="4668012"/>
            <a:ext cx="3310128" cy="72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settlements paid in the history of URMA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URMA Shared Loss History</a:t>
            </a:r>
            <a:endParaRPr lang="en-US" sz="30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457200" y="1508760"/>
          <a:ext cx="740664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2"/>
          <p:cNvSpPr/>
          <p:nvPr/>
        </p:nvSpPr>
        <p:spPr>
          <a:xfrm>
            <a:off x="8092440" y="1691640"/>
            <a:ext cx="3566160" cy="1691640"/>
          </a:xfrm>
          <a:prstGeom prst="roundRect">
            <a:avLst>
              <a:gd name="adj" fmla="val 4324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8183880" y="209169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$1.09M</a:t>
            </a:r>
            <a:endParaRPr lang="en-US" sz="3200" dirty="0"/>
          </a:p>
        </p:txBody>
      </p:sp>
      <p:sp>
        <p:nvSpPr>
          <p:cNvPr id="8" name="Text 4"/>
          <p:cNvSpPr/>
          <p:nvPr/>
        </p:nvSpPr>
        <p:spPr>
          <a:xfrm>
            <a:off x="8220456" y="2713482"/>
            <a:ext cx="3310128" cy="578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five-year total shared loss</a:t>
            </a:r>
            <a:endParaRPr lang="en-US" sz="1150" dirty="0"/>
          </a:p>
        </p:txBody>
      </p:sp>
      <p:sp>
        <p:nvSpPr>
          <p:cNvPr id="9" name="Shape 5"/>
          <p:cNvSpPr/>
          <p:nvPr/>
        </p:nvSpPr>
        <p:spPr>
          <a:xfrm>
            <a:off x="8092440" y="3566160"/>
            <a:ext cx="3566160" cy="1920240"/>
          </a:xfrm>
          <a:prstGeom prst="roundRect">
            <a:avLst>
              <a:gd name="adj" fmla="val 3810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8183880" y="4082224"/>
            <a:ext cx="3383280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5B6B77"/>
                </a:solidFill>
                <a:latin typeface="Cambria" pitchFamily="34" charset="0"/>
                <a:ea typeface="Cambria" pitchFamily="34" charset="-122"/>
              </a:rPr>
              <a:t>$6.17M</a:t>
            </a:r>
            <a:endParaRPr lang="en-US" sz="3200" dirty="0"/>
          </a:p>
        </p:txBody>
      </p:sp>
      <p:sp>
        <p:nvSpPr>
          <p:cNvPr id="11" name="Text 7"/>
          <p:cNvSpPr/>
          <p:nvPr/>
        </p:nvSpPr>
        <p:spPr>
          <a:xfrm>
            <a:off x="8220456" y="4601146"/>
            <a:ext cx="3310128" cy="7938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paid shared loss in URMA’s history since 2005</a:t>
            </a:r>
            <a:endParaRPr lang="en-US" sz="1150" dirty="0"/>
          </a:p>
        </p:txBody>
      </p:sp>
      <p:sp>
        <p:nvSpPr>
          <p:cNvPr id="12" name="Text 8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sessions/zen-trusting-fermi/mnt/outputs/work/icons/apdp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557784"/>
            <a:ext cx="219456" cy="2194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43584" y="310896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URMA APDP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014984" y="80467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Self-insured Auto Physical Damage Program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02920" y="14173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560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Vehicles Enrolled (Covered)</a:t>
            </a:r>
            <a:endParaRPr lang="en-US" dirty="0"/>
          </a:p>
        </p:txBody>
      </p:sp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814808105"/>
              </p:ext>
            </p:extLst>
          </p:nvPr>
        </p:nvGraphicFramePr>
        <p:xfrm>
          <a:off x="365760" y="1691640"/>
          <a:ext cx="6035040" cy="3673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Shape 4"/>
          <p:cNvSpPr/>
          <p:nvPr/>
        </p:nvSpPr>
        <p:spPr>
          <a:xfrm>
            <a:off x="6720840" y="1417319"/>
            <a:ext cx="4937760" cy="1688189"/>
          </a:xfrm>
          <a:prstGeom prst="roundRect">
            <a:avLst>
              <a:gd name="adj" fmla="val 5161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6922008" y="1563624"/>
            <a:ext cx="4535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560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Terms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6922008" y="1892808"/>
            <a:ext cx="4535424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$270 premium per vehicle</a:t>
            </a:r>
            <a:endParaRPr lang="en-US" dirty="0"/>
          </a:p>
          <a:p>
            <a:pPr marL="152400" indent="-152400" algn="l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$5,000 deductible</a:t>
            </a:r>
            <a:endParaRPr lang="en-US" dirty="0"/>
          </a:p>
          <a:p>
            <a:pPr marL="152400" indent="-152400" algn="l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0E28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$50,000 coverage limit</a:t>
            </a:r>
            <a:endParaRPr lang="en-US" dirty="0"/>
          </a:p>
        </p:txBody>
      </p:sp>
      <p:sp>
        <p:nvSpPr>
          <p:cNvPr id="11" name="Shape 7"/>
          <p:cNvSpPr/>
          <p:nvPr/>
        </p:nvSpPr>
        <p:spPr>
          <a:xfrm>
            <a:off x="6720840" y="3476434"/>
            <a:ext cx="2377440" cy="1783080"/>
          </a:xfrm>
          <a:prstGeom prst="roundRect">
            <a:avLst>
              <a:gd name="adj" fmla="val 4103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6812280" y="3773932"/>
            <a:ext cx="2194560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E28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987</a:t>
            </a:r>
            <a:endParaRPr lang="en-US" sz="3400" dirty="0"/>
          </a:p>
        </p:txBody>
      </p:sp>
      <p:sp>
        <p:nvSpPr>
          <p:cNvPr id="13" name="Text 9"/>
          <p:cNvSpPr/>
          <p:nvPr/>
        </p:nvSpPr>
        <p:spPr>
          <a:xfrm>
            <a:off x="6812280" y="4825175"/>
            <a:ext cx="2121408" cy="6155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vehicles covered per year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9281160" y="3449003"/>
            <a:ext cx="2377440" cy="1783080"/>
          </a:xfrm>
          <a:prstGeom prst="roundRect">
            <a:avLst>
              <a:gd name="adj" fmla="val 4103"/>
            </a:avLst>
          </a:prstGeom>
          <a:solidFill>
            <a:srgbClr val="EEF3F6"/>
          </a:solidFill>
          <a:ln/>
          <a:effectLst>
            <a:outerShdw blurRad="76200" dist="25400" dir="5400000" algn="bl" rotWithShape="0">
              <a:srgbClr val="9AA7B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9372600" y="3827621"/>
            <a:ext cx="219456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8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$1.17M</a:t>
            </a:r>
            <a:endParaRPr lang="en-US" sz="2800" dirty="0"/>
          </a:p>
        </p:txBody>
      </p:sp>
      <p:sp>
        <p:nvSpPr>
          <p:cNvPr id="16" name="Text 12"/>
          <p:cNvSpPr/>
          <p:nvPr/>
        </p:nvSpPr>
        <p:spPr>
          <a:xfrm>
            <a:off x="9384487" y="4791742"/>
            <a:ext cx="2121408" cy="6823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history claims paid out</a:t>
            </a:r>
            <a:endParaRPr lang="en-US" sz="1150" dirty="0"/>
          </a:p>
        </p:txBody>
      </p:sp>
      <p:sp>
        <p:nvSpPr>
          <p:cNvPr id="17" name="Text 13"/>
          <p:cNvSpPr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1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URMA  |  BY THE NUMBERS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835</Words>
  <Application>Microsoft Office PowerPoint</Application>
  <PresentationFormat>Widescreen</PresentationFormat>
  <Paragraphs>243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URMA By The Numbers</dc:title>
  <dc:subject>PptxGenJS Presentation</dc:subject>
  <dc:creator>URMA</dc:creator>
  <cp:lastModifiedBy>David Petersen</cp:lastModifiedBy>
  <cp:revision>2</cp:revision>
  <dcterms:created xsi:type="dcterms:W3CDTF">2026-07-21T15:56:18Z</dcterms:created>
  <dcterms:modified xsi:type="dcterms:W3CDTF">2026-07-27T15:26:09Z</dcterms:modified>
</cp:coreProperties>
</file>